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9" r:id="rId20"/>
    <p:sldId id="277" r:id="rId21"/>
    <p:sldId id="280" r:id="rId22"/>
    <p:sldId id="278" r:id="rId23"/>
    <p:sldId id="281" r:id="rId24"/>
    <p:sldId id="282" r:id="rId25"/>
    <p:sldId id="283" r:id="rId26"/>
    <p:sldId id="276" r:id="rId27"/>
    <p:sldId id="284" r:id="rId28"/>
    <p:sldId id="285" r:id="rId29"/>
    <p:sldId id="286" r:id="rId30"/>
    <p:sldId id="287" r:id="rId31"/>
    <p:sldId id="288"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44" d="100"/>
          <a:sy n="44" d="100"/>
        </p:scale>
        <p:origin x="39" y="12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2FE5C5-1C33-430D-B71C-9DE9BCA6D8C7}"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en-US"/>
        </a:p>
      </dgm:t>
    </dgm:pt>
    <dgm:pt modelId="{FCDDDE77-907E-42F1-80ED-09D6146653B6}">
      <dgm:prSet/>
      <dgm:spPr/>
      <dgm:t>
        <a:bodyPr/>
        <a:lstStyle/>
        <a:p>
          <a:r>
            <a:rPr lang="en-US"/>
            <a:t>OpenAI’s text embeddings measure the relatedness of text strings. Embeddings are commonly used for:</a:t>
          </a:r>
        </a:p>
      </dgm:t>
    </dgm:pt>
    <dgm:pt modelId="{9DFA0E21-1965-486A-A7A6-3386196DD3E2}" type="parTrans" cxnId="{EA3EC393-C7F2-4F63-B9CD-F83ADA5BDD06}">
      <dgm:prSet/>
      <dgm:spPr/>
      <dgm:t>
        <a:bodyPr/>
        <a:lstStyle/>
        <a:p>
          <a:endParaRPr lang="en-US"/>
        </a:p>
      </dgm:t>
    </dgm:pt>
    <dgm:pt modelId="{5A35A02A-7D0C-4A29-A7B1-2634AA15D6AD}" type="sibTrans" cxnId="{EA3EC393-C7F2-4F63-B9CD-F83ADA5BDD06}">
      <dgm:prSet/>
      <dgm:spPr/>
      <dgm:t>
        <a:bodyPr/>
        <a:lstStyle/>
        <a:p>
          <a:endParaRPr lang="en-US"/>
        </a:p>
      </dgm:t>
    </dgm:pt>
    <dgm:pt modelId="{018CA821-D49C-41B0-97A9-D24E07B71FDF}">
      <dgm:prSet/>
      <dgm:spPr/>
      <dgm:t>
        <a:bodyPr/>
        <a:lstStyle/>
        <a:p>
          <a:r>
            <a:rPr lang="en-US"/>
            <a:t>Search (where results are ranked by relevance to a query string)</a:t>
          </a:r>
        </a:p>
      </dgm:t>
    </dgm:pt>
    <dgm:pt modelId="{0225EAB3-3A5C-4FA2-ACA9-4209C0CA0C3D}" type="parTrans" cxnId="{F6BC187B-3DC1-48B3-BB13-3B5AB3588640}">
      <dgm:prSet/>
      <dgm:spPr/>
      <dgm:t>
        <a:bodyPr/>
        <a:lstStyle/>
        <a:p>
          <a:endParaRPr lang="en-US"/>
        </a:p>
      </dgm:t>
    </dgm:pt>
    <dgm:pt modelId="{13C0C6E1-E9B3-4E26-9CE3-870944842760}" type="sibTrans" cxnId="{F6BC187B-3DC1-48B3-BB13-3B5AB3588640}">
      <dgm:prSet/>
      <dgm:spPr/>
      <dgm:t>
        <a:bodyPr/>
        <a:lstStyle/>
        <a:p>
          <a:endParaRPr lang="en-US"/>
        </a:p>
      </dgm:t>
    </dgm:pt>
    <dgm:pt modelId="{D3E0F82A-A053-4D77-B1CE-FE023C68720A}">
      <dgm:prSet/>
      <dgm:spPr/>
      <dgm:t>
        <a:bodyPr/>
        <a:lstStyle/>
        <a:p>
          <a:r>
            <a:rPr lang="en-US"/>
            <a:t>Clustering (where text strings are grouped by similarity)</a:t>
          </a:r>
        </a:p>
      </dgm:t>
    </dgm:pt>
    <dgm:pt modelId="{4DA3591D-F91D-4C51-BE1A-3D97E7BB387B}" type="parTrans" cxnId="{BFF70F06-7558-4007-8894-76EFC138D63E}">
      <dgm:prSet/>
      <dgm:spPr/>
      <dgm:t>
        <a:bodyPr/>
        <a:lstStyle/>
        <a:p>
          <a:endParaRPr lang="en-US"/>
        </a:p>
      </dgm:t>
    </dgm:pt>
    <dgm:pt modelId="{E958E8A0-9839-44D4-85E0-9A828E19BF4F}" type="sibTrans" cxnId="{BFF70F06-7558-4007-8894-76EFC138D63E}">
      <dgm:prSet/>
      <dgm:spPr/>
      <dgm:t>
        <a:bodyPr/>
        <a:lstStyle/>
        <a:p>
          <a:endParaRPr lang="en-US"/>
        </a:p>
      </dgm:t>
    </dgm:pt>
    <dgm:pt modelId="{7D7AC981-B19E-4954-9ADE-55269E2B1479}">
      <dgm:prSet/>
      <dgm:spPr/>
      <dgm:t>
        <a:bodyPr/>
        <a:lstStyle/>
        <a:p>
          <a:r>
            <a:rPr lang="en-US"/>
            <a:t>Recommendations (where items with related text strings are recommended)</a:t>
          </a:r>
        </a:p>
      </dgm:t>
    </dgm:pt>
    <dgm:pt modelId="{422DD94E-AA08-4FBA-B454-58E7981E6809}" type="parTrans" cxnId="{5AC39D47-B742-4068-93D3-54A59F187727}">
      <dgm:prSet/>
      <dgm:spPr/>
      <dgm:t>
        <a:bodyPr/>
        <a:lstStyle/>
        <a:p>
          <a:endParaRPr lang="en-US"/>
        </a:p>
      </dgm:t>
    </dgm:pt>
    <dgm:pt modelId="{AC571F4B-CF96-4786-89DD-C6FC19E50C7D}" type="sibTrans" cxnId="{5AC39D47-B742-4068-93D3-54A59F187727}">
      <dgm:prSet/>
      <dgm:spPr/>
      <dgm:t>
        <a:bodyPr/>
        <a:lstStyle/>
        <a:p>
          <a:endParaRPr lang="en-US"/>
        </a:p>
      </dgm:t>
    </dgm:pt>
    <dgm:pt modelId="{16D7D11E-9B91-414C-A282-FF15690D670A}">
      <dgm:prSet/>
      <dgm:spPr/>
      <dgm:t>
        <a:bodyPr/>
        <a:lstStyle/>
        <a:p>
          <a:r>
            <a:rPr lang="en-US"/>
            <a:t>Anomaly detection (where outliers with little relatedness are identified)</a:t>
          </a:r>
        </a:p>
      </dgm:t>
    </dgm:pt>
    <dgm:pt modelId="{43819A90-7A41-41FC-945A-F2A92EECEFD0}" type="parTrans" cxnId="{B6C90644-152B-41F8-9854-B4275EEECF82}">
      <dgm:prSet/>
      <dgm:spPr/>
      <dgm:t>
        <a:bodyPr/>
        <a:lstStyle/>
        <a:p>
          <a:endParaRPr lang="en-US"/>
        </a:p>
      </dgm:t>
    </dgm:pt>
    <dgm:pt modelId="{0E3220DC-B90A-4A07-9158-46F22B442F21}" type="sibTrans" cxnId="{B6C90644-152B-41F8-9854-B4275EEECF82}">
      <dgm:prSet/>
      <dgm:spPr/>
      <dgm:t>
        <a:bodyPr/>
        <a:lstStyle/>
        <a:p>
          <a:endParaRPr lang="en-US"/>
        </a:p>
      </dgm:t>
    </dgm:pt>
    <dgm:pt modelId="{410143D7-3FF5-46E1-BDB9-29A2D95DAF16}">
      <dgm:prSet/>
      <dgm:spPr/>
      <dgm:t>
        <a:bodyPr/>
        <a:lstStyle/>
        <a:p>
          <a:r>
            <a:rPr lang="en-US"/>
            <a:t>Diversity measurement (where similarity distributions are analyzed)</a:t>
          </a:r>
        </a:p>
      </dgm:t>
    </dgm:pt>
    <dgm:pt modelId="{568CFEAC-C00F-4B93-8304-D8E2F21EFF94}" type="parTrans" cxnId="{C5CE9748-E03C-4538-9737-D01299D7612E}">
      <dgm:prSet/>
      <dgm:spPr/>
      <dgm:t>
        <a:bodyPr/>
        <a:lstStyle/>
        <a:p>
          <a:endParaRPr lang="en-US"/>
        </a:p>
      </dgm:t>
    </dgm:pt>
    <dgm:pt modelId="{B1034F71-FACA-4231-AC13-72189282EE11}" type="sibTrans" cxnId="{C5CE9748-E03C-4538-9737-D01299D7612E}">
      <dgm:prSet/>
      <dgm:spPr/>
      <dgm:t>
        <a:bodyPr/>
        <a:lstStyle/>
        <a:p>
          <a:endParaRPr lang="en-US"/>
        </a:p>
      </dgm:t>
    </dgm:pt>
    <dgm:pt modelId="{56176127-E649-4F54-B9FB-A0F816733A0F}">
      <dgm:prSet/>
      <dgm:spPr/>
      <dgm:t>
        <a:bodyPr/>
        <a:lstStyle/>
        <a:p>
          <a:r>
            <a:rPr lang="en-US"/>
            <a:t>Classification (where text strings are classified by their most similar label)</a:t>
          </a:r>
        </a:p>
      </dgm:t>
    </dgm:pt>
    <dgm:pt modelId="{8AD81F46-FDD3-4237-BA48-028934EB1649}" type="parTrans" cxnId="{B8506276-6D88-4E7D-A0EB-3902A10D57E4}">
      <dgm:prSet/>
      <dgm:spPr/>
      <dgm:t>
        <a:bodyPr/>
        <a:lstStyle/>
        <a:p>
          <a:endParaRPr lang="en-US"/>
        </a:p>
      </dgm:t>
    </dgm:pt>
    <dgm:pt modelId="{4D1F1B71-3AB1-41B4-AF2A-0ABDCAC31420}" type="sibTrans" cxnId="{B8506276-6D88-4E7D-A0EB-3902A10D57E4}">
      <dgm:prSet/>
      <dgm:spPr/>
      <dgm:t>
        <a:bodyPr/>
        <a:lstStyle/>
        <a:p>
          <a:endParaRPr lang="en-US"/>
        </a:p>
      </dgm:t>
    </dgm:pt>
    <dgm:pt modelId="{1DC5141F-0C3C-4FC5-9B25-816913EDCE45}" type="pres">
      <dgm:prSet presAssocID="{EE2FE5C5-1C33-430D-B71C-9DE9BCA6D8C7}" presName="hierChild1" presStyleCnt="0">
        <dgm:presLayoutVars>
          <dgm:orgChart val="1"/>
          <dgm:chPref val="1"/>
          <dgm:dir/>
          <dgm:animOne val="branch"/>
          <dgm:animLvl val="lvl"/>
          <dgm:resizeHandles/>
        </dgm:presLayoutVars>
      </dgm:prSet>
      <dgm:spPr/>
    </dgm:pt>
    <dgm:pt modelId="{264B153B-6747-4522-A9E8-8EBB7267606D}" type="pres">
      <dgm:prSet presAssocID="{FCDDDE77-907E-42F1-80ED-09D6146653B6}" presName="hierRoot1" presStyleCnt="0">
        <dgm:presLayoutVars>
          <dgm:hierBranch val="init"/>
        </dgm:presLayoutVars>
      </dgm:prSet>
      <dgm:spPr/>
    </dgm:pt>
    <dgm:pt modelId="{58A0AB62-03C5-4695-B5FC-99D28C8DC43A}" type="pres">
      <dgm:prSet presAssocID="{FCDDDE77-907E-42F1-80ED-09D6146653B6}" presName="rootComposite1" presStyleCnt="0"/>
      <dgm:spPr/>
    </dgm:pt>
    <dgm:pt modelId="{DB5CBFD8-2B01-4F44-AF59-ABB704075E29}" type="pres">
      <dgm:prSet presAssocID="{FCDDDE77-907E-42F1-80ED-09D6146653B6}" presName="rootText1" presStyleLbl="node0" presStyleIdx="0" presStyleCnt="1">
        <dgm:presLayoutVars>
          <dgm:chPref val="3"/>
        </dgm:presLayoutVars>
      </dgm:prSet>
      <dgm:spPr/>
    </dgm:pt>
    <dgm:pt modelId="{1F7B2FBA-CFD5-4257-A54B-7BFC26501AE0}" type="pres">
      <dgm:prSet presAssocID="{FCDDDE77-907E-42F1-80ED-09D6146653B6}" presName="rootConnector1" presStyleLbl="node1" presStyleIdx="0" presStyleCnt="0"/>
      <dgm:spPr/>
    </dgm:pt>
    <dgm:pt modelId="{F7122B99-6B88-4F0C-A4CE-AEB53EDEE6FE}" type="pres">
      <dgm:prSet presAssocID="{FCDDDE77-907E-42F1-80ED-09D6146653B6}" presName="hierChild2" presStyleCnt="0"/>
      <dgm:spPr/>
    </dgm:pt>
    <dgm:pt modelId="{1CD19583-9871-4569-95D7-7A3F2A7789E5}" type="pres">
      <dgm:prSet presAssocID="{0225EAB3-3A5C-4FA2-ACA9-4209C0CA0C3D}" presName="Name64" presStyleLbl="parChTrans1D2" presStyleIdx="0" presStyleCnt="6"/>
      <dgm:spPr/>
    </dgm:pt>
    <dgm:pt modelId="{D255581F-212D-46F8-8FC0-C1F5655E4C73}" type="pres">
      <dgm:prSet presAssocID="{018CA821-D49C-41B0-97A9-D24E07B71FDF}" presName="hierRoot2" presStyleCnt="0">
        <dgm:presLayoutVars>
          <dgm:hierBranch val="init"/>
        </dgm:presLayoutVars>
      </dgm:prSet>
      <dgm:spPr/>
    </dgm:pt>
    <dgm:pt modelId="{E0E1FC94-7012-446B-81D1-3017B72E7AB5}" type="pres">
      <dgm:prSet presAssocID="{018CA821-D49C-41B0-97A9-D24E07B71FDF}" presName="rootComposite" presStyleCnt="0"/>
      <dgm:spPr/>
    </dgm:pt>
    <dgm:pt modelId="{00025933-6294-41EF-A2D2-23BF3597B6CF}" type="pres">
      <dgm:prSet presAssocID="{018CA821-D49C-41B0-97A9-D24E07B71FDF}" presName="rootText" presStyleLbl="node2" presStyleIdx="0" presStyleCnt="6">
        <dgm:presLayoutVars>
          <dgm:chPref val="3"/>
        </dgm:presLayoutVars>
      </dgm:prSet>
      <dgm:spPr/>
    </dgm:pt>
    <dgm:pt modelId="{54BCCFE7-06EC-44A5-B50F-A8CCD346325F}" type="pres">
      <dgm:prSet presAssocID="{018CA821-D49C-41B0-97A9-D24E07B71FDF}" presName="rootConnector" presStyleLbl="node2" presStyleIdx="0" presStyleCnt="6"/>
      <dgm:spPr/>
    </dgm:pt>
    <dgm:pt modelId="{75A43981-2ECE-4F5B-BE5B-13323E51D0DA}" type="pres">
      <dgm:prSet presAssocID="{018CA821-D49C-41B0-97A9-D24E07B71FDF}" presName="hierChild4" presStyleCnt="0"/>
      <dgm:spPr/>
    </dgm:pt>
    <dgm:pt modelId="{4F51D2B2-9C13-4958-B256-ABF077770638}" type="pres">
      <dgm:prSet presAssocID="{018CA821-D49C-41B0-97A9-D24E07B71FDF}" presName="hierChild5" presStyleCnt="0"/>
      <dgm:spPr/>
    </dgm:pt>
    <dgm:pt modelId="{D501199B-F514-445C-85BB-8C4BAEAF51F6}" type="pres">
      <dgm:prSet presAssocID="{4DA3591D-F91D-4C51-BE1A-3D97E7BB387B}" presName="Name64" presStyleLbl="parChTrans1D2" presStyleIdx="1" presStyleCnt="6"/>
      <dgm:spPr/>
    </dgm:pt>
    <dgm:pt modelId="{BF326DC9-04E7-4D93-A9FF-E598B9D8D0E6}" type="pres">
      <dgm:prSet presAssocID="{D3E0F82A-A053-4D77-B1CE-FE023C68720A}" presName="hierRoot2" presStyleCnt="0">
        <dgm:presLayoutVars>
          <dgm:hierBranch val="init"/>
        </dgm:presLayoutVars>
      </dgm:prSet>
      <dgm:spPr/>
    </dgm:pt>
    <dgm:pt modelId="{262548F5-12F9-40B0-92C2-E0BBE3BDDCF1}" type="pres">
      <dgm:prSet presAssocID="{D3E0F82A-A053-4D77-B1CE-FE023C68720A}" presName="rootComposite" presStyleCnt="0"/>
      <dgm:spPr/>
    </dgm:pt>
    <dgm:pt modelId="{09399EAD-4B27-4BCF-AC64-C9F2B7E1966B}" type="pres">
      <dgm:prSet presAssocID="{D3E0F82A-A053-4D77-B1CE-FE023C68720A}" presName="rootText" presStyleLbl="node2" presStyleIdx="1" presStyleCnt="6">
        <dgm:presLayoutVars>
          <dgm:chPref val="3"/>
        </dgm:presLayoutVars>
      </dgm:prSet>
      <dgm:spPr/>
    </dgm:pt>
    <dgm:pt modelId="{407D3D0A-0F81-4D81-A2DE-FE531E9F45BF}" type="pres">
      <dgm:prSet presAssocID="{D3E0F82A-A053-4D77-B1CE-FE023C68720A}" presName="rootConnector" presStyleLbl="node2" presStyleIdx="1" presStyleCnt="6"/>
      <dgm:spPr/>
    </dgm:pt>
    <dgm:pt modelId="{CF30B440-1B86-4CD4-BA70-E6EBD2161364}" type="pres">
      <dgm:prSet presAssocID="{D3E0F82A-A053-4D77-B1CE-FE023C68720A}" presName="hierChild4" presStyleCnt="0"/>
      <dgm:spPr/>
    </dgm:pt>
    <dgm:pt modelId="{578CAE94-5F1B-4824-A0F6-E57AC03CF44C}" type="pres">
      <dgm:prSet presAssocID="{D3E0F82A-A053-4D77-B1CE-FE023C68720A}" presName="hierChild5" presStyleCnt="0"/>
      <dgm:spPr/>
    </dgm:pt>
    <dgm:pt modelId="{5CE0D3BF-4446-4D3D-8A92-7AD723D004AA}" type="pres">
      <dgm:prSet presAssocID="{422DD94E-AA08-4FBA-B454-58E7981E6809}" presName="Name64" presStyleLbl="parChTrans1D2" presStyleIdx="2" presStyleCnt="6"/>
      <dgm:spPr/>
    </dgm:pt>
    <dgm:pt modelId="{2638FB49-28C0-46E0-AC28-42CEAE878945}" type="pres">
      <dgm:prSet presAssocID="{7D7AC981-B19E-4954-9ADE-55269E2B1479}" presName="hierRoot2" presStyleCnt="0">
        <dgm:presLayoutVars>
          <dgm:hierBranch val="init"/>
        </dgm:presLayoutVars>
      </dgm:prSet>
      <dgm:spPr/>
    </dgm:pt>
    <dgm:pt modelId="{33718B22-1A0C-46C7-9C1B-F7EB9223BCF0}" type="pres">
      <dgm:prSet presAssocID="{7D7AC981-B19E-4954-9ADE-55269E2B1479}" presName="rootComposite" presStyleCnt="0"/>
      <dgm:spPr/>
    </dgm:pt>
    <dgm:pt modelId="{A9CA3F69-3156-42C4-8165-60AD3112EF35}" type="pres">
      <dgm:prSet presAssocID="{7D7AC981-B19E-4954-9ADE-55269E2B1479}" presName="rootText" presStyleLbl="node2" presStyleIdx="2" presStyleCnt="6">
        <dgm:presLayoutVars>
          <dgm:chPref val="3"/>
        </dgm:presLayoutVars>
      </dgm:prSet>
      <dgm:spPr/>
    </dgm:pt>
    <dgm:pt modelId="{BAE4E9EE-2996-46B4-890E-FEEEB6B3205F}" type="pres">
      <dgm:prSet presAssocID="{7D7AC981-B19E-4954-9ADE-55269E2B1479}" presName="rootConnector" presStyleLbl="node2" presStyleIdx="2" presStyleCnt="6"/>
      <dgm:spPr/>
    </dgm:pt>
    <dgm:pt modelId="{44669145-5485-4E4B-919E-478D59D28024}" type="pres">
      <dgm:prSet presAssocID="{7D7AC981-B19E-4954-9ADE-55269E2B1479}" presName="hierChild4" presStyleCnt="0"/>
      <dgm:spPr/>
    </dgm:pt>
    <dgm:pt modelId="{B89F774F-52AB-49F4-BF71-EA0F6CECA87C}" type="pres">
      <dgm:prSet presAssocID="{7D7AC981-B19E-4954-9ADE-55269E2B1479}" presName="hierChild5" presStyleCnt="0"/>
      <dgm:spPr/>
    </dgm:pt>
    <dgm:pt modelId="{855F7B23-A92E-4832-92F6-21298DACBC73}" type="pres">
      <dgm:prSet presAssocID="{43819A90-7A41-41FC-945A-F2A92EECEFD0}" presName="Name64" presStyleLbl="parChTrans1D2" presStyleIdx="3" presStyleCnt="6"/>
      <dgm:spPr/>
    </dgm:pt>
    <dgm:pt modelId="{3770B78D-72EF-460C-A27E-74995EEBCDAA}" type="pres">
      <dgm:prSet presAssocID="{16D7D11E-9B91-414C-A282-FF15690D670A}" presName="hierRoot2" presStyleCnt="0">
        <dgm:presLayoutVars>
          <dgm:hierBranch val="init"/>
        </dgm:presLayoutVars>
      </dgm:prSet>
      <dgm:spPr/>
    </dgm:pt>
    <dgm:pt modelId="{F56E6D86-7E5C-4B24-82B7-41BEC2D92907}" type="pres">
      <dgm:prSet presAssocID="{16D7D11E-9B91-414C-A282-FF15690D670A}" presName="rootComposite" presStyleCnt="0"/>
      <dgm:spPr/>
    </dgm:pt>
    <dgm:pt modelId="{BF5273BC-E84A-4103-B9D6-5656480BB911}" type="pres">
      <dgm:prSet presAssocID="{16D7D11E-9B91-414C-A282-FF15690D670A}" presName="rootText" presStyleLbl="node2" presStyleIdx="3" presStyleCnt="6">
        <dgm:presLayoutVars>
          <dgm:chPref val="3"/>
        </dgm:presLayoutVars>
      </dgm:prSet>
      <dgm:spPr/>
    </dgm:pt>
    <dgm:pt modelId="{0DD5FFF1-C072-469F-BA09-17D53535AC39}" type="pres">
      <dgm:prSet presAssocID="{16D7D11E-9B91-414C-A282-FF15690D670A}" presName="rootConnector" presStyleLbl="node2" presStyleIdx="3" presStyleCnt="6"/>
      <dgm:spPr/>
    </dgm:pt>
    <dgm:pt modelId="{50986334-88C1-44DA-B56D-A868D0562A8E}" type="pres">
      <dgm:prSet presAssocID="{16D7D11E-9B91-414C-A282-FF15690D670A}" presName="hierChild4" presStyleCnt="0"/>
      <dgm:spPr/>
    </dgm:pt>
    <dgm:pt modelId="{B4DC78F0-BCF9-4387-A506-FFCA31CE6A12}" type="pres">
      <dgm:prSet presAssocID="{16D7D11E-9B91-414C-A282-FF15690D670A}" presName="hierChild5" presStyleCnt="0"/>
      <dgm:spPr/>
    </dgm:pt>
    <dgm:pt modelId="{8470E59F-3216-47FB-8917-409F9A685E60}" type="pres">
      <dgm:prSet presAssocID="{568CFEAC-C00F-4B93-8304-D8E2F21EFF94}" presName="Name64" presStyleLbl="parChTrans1D2" presStyleIdx="4" presStyleCnt="6"/>
      <dgm:spPr/>
    </dgm:pt>
    <dgm:pt modelId="{D61F422C-88A8-49F5-8E44-A2EC4CD93744}" type="pres">
      <dgm:prSet presAssocID="{410143D7-3FF5-46E1-BDB9-29A2D95DAF16}" presName="hierRoot2" presStyleCnt="0">
        <dgm:presLayoutVars>
          <dgm:hierBranch val="init"/>
        </dgm:presLayoutVars>
      </dgm:prSet>
      <dgm:spPr/>
    </dgm:pt>
    <dgm:pt modelId="{CEC09BA0-D42B-475A-A8B1-5FA93C59BA2A}" type="pres">
      <dgm:prSet presAssocID="{410143D7-3FF5-46E1-BDB9-29A2D95DAF16}" presName="rootComposite" presStyleCnt="0"/>
      <dgm:spPr/>
    </dgm:pt>
    <dgm:pt modelId="{1BAAFEBE-8B8E-483C-A5ED-8DD0F8B9AE78}" type="pres">
      <dgm:prSet presAssocID="{410143D7-3FF5-46E1-BDB9-29A2D95DAF16}" presName="rootText" presStyleLbl="node2" presStyleIdx="4" presStyleCnt="6">
        <dgm:presLayoutVars>
          <dgm:chPref val="3"/>
        </dgm:presLayoutVars>
      </dgm:prSet>
      <dgm:spPr/>
    </dgm:pt>
    <dgm:pt modelId="{5F10BD7F-F890-4270-89C8-AFD624510BBC}" type="pres">
      <dgm:prSet presAssocID="{410143D7-3FF5-46E1-BDB9-29A2D95DAF16}" presName="rootConnector" presStyleLbl="node2" presStyleIdx="4" presStyleCnt="6"/>
      <dgm:spPr/>
    </dgm:pt>
    <dgm:pt modelId="{C6B9BCD6-5298-4E89-B680-3FDB0C457477}" type="pres">
      <dgm:prSet presAssocID="{410143D7-3FF5-46E1-BDB9-29A2D95DAF16}" presName="hierChild4" presStyleCnt="0"/>
      <dgm:spPr/>
    </dgm:pt>
    <dgm:pt modelId="{DCC214B3-820F-429D-A22A-A512A19FEC43}" type="pres">
      <dgm:prSet presAssocID="{410143D7-3FF5-46E1-BDB9-29A2D95DAF16}" presName="hierChild5" presStyleCnt="0"/>
      <dgm:spPr/>
    </dgm:pt>
    <dgm:pt modelId="{899F14D6-A675-42E3-B3EE-6314291D09FC}" type="pres">
      <dgm:prSet presAssocID="{8AD81F46-FDD3-4237-BA48-028934EB1649}" presName="Name64" presStyleLbl="parChTrans1D2" presStyleIdx="5" presStyleCnt="6"/>
      <dgm:spPr/>
    </dgm:pt>
    <dgm:pt modelId="{4C855684-F3CD-4064-BAC4-3B822080A8B9}" type="pres">
      <dgm:prSet presAssocID="{56176127-E649-4F54-B9FB-A0F816733A0F}" presName="hierRoot2" presStyleCnt="0">
        <dgm:presLayoutVars>
          <dgm:hierBranch val="init"/>
        </dgm:presLayoutVars>
      </dgm:prSet>
      <dgm:spPr/>
    </dgm:pt>
    <dgm:pt modelId="{151B7C6E-35FB-490E-AC87-4B255886E89E}" type="pres">
      <dgm:prSet presAssocID="{56176127-E649-4F54-B9FB-A0F816733A0F}" presName="rootComposite" presStyleCnt="0"/>
      <dgm:spPr/>
    </dgm:pt>
    <dgm:pt modelId="{DE5CF28F-466B-40A9-9D0C-A929AD0DF764}" type="pres">
      <dgm:prSet presAssocID="{56176127-E649-4F54-B9FB-A0F816733A0F}" presName="rootText" presStyleLbl="node2" presStyleIdx="5" presStyleCnt="6">
        <dgm:presLayoutVars>
          <dgm:chPref val="3"/>
        </dgm:presLayoutVars>
      </dgm:prSet>
      <dgm:spPr/>
    </dgm:pt>
    <dgm:pt modelId="{92CE51CE-1ADA-4155-91ED-9469FDF62A18}" type="pres">
      <dgm:prSet presAssocID="{56176127-E649-4F54-B9FB-A0F816733A0F}" presName="rootConnector" presStyleLbl="node2" presStyleIdx="5" presStyleCnt="6"/>
      <dgm:spPr/>
    </dgm:pt>
    <dgm:pt modelId="{BE06766F-802C-41DB-A7E0-8506511FBB7C}" type="pres">
      <dgm:prSet presAssocID="{56176127-E649-4F54-B9FB-A0F816733A0F}" presName="hierChild4" presStyleCnt="0"/>
      <dgm:spPr/>
    </dgm:pt>
    <dgm:pt modelId="{AE93AC8D-F761-41C3-B748-76BD5A4085FB}" type="pres">
      <dgm:prSet presAssocID="{56176127-E649-4F54-B9FB-A0F816733A0F}" presName="hierChild5" presStyleCnt="0"/>
      <dgm:spPr/>
    </dgm:pt>
    <dgm:pt modelId="{4A91777F-EADC-4471-A4BE-2CEB9509631E}" type="pres">
      <dgm:prSet presAssocID="{FCDDDE77-907E-42F1-80ED-09D6146653B6}" presName="hierChild3" presStyleCnt="0"/>
      <dgm:spPr/>
    </dgm:pt>
  </dgm:ptLst>
  <dgm:cxnLst>
    <dgm:cxn modelId="{BFF70F06-7558-4007-8894-76EFC138D63E}" srcId="{FCDDDE77-907E-42F1-80ED-09D6146653B6}" destId="{D3E0F82A-A053-4D77-B1CE-FE023C68720A}" srcOrd="1" destOrd="0" parTransId="{4DA3591D-F91D-4C51-BE1A-3D97E7BB387B}" sibTransId="{E958E8A0-9839-44D4-85E0-9A828E19BF4F}"/>
    <dgm:cxn modelId="{15930437-6530-4FB0-8C3A-7D38108B8CD7}" type="presOf" srcId="{FCDDDE77-907E-42F1-80ED-09D6146653B6}" destId="{DB5CBFD8-2B01-4F44-AF59-ABB704075E29}" srcOrd="0" destOrd="0" presId="urn:microsoft.com/office/officeart/2009/3/layout/HorizontalOrganizationChart"/>
    <dgm:cxn modelId="{B6C90644-152B-41F8-9854-B4275EEECF82}" srcId="{FCDDDE77-907E-42F1-80ED-09D6146653B6}" destId="{16D7D11E-9B91-414C-A282-FF15690D670A}" srcOrd="3" destOrd="0" parTransId="{43819A90-7A41-41FC-945A-F2A92EECEFD0}" sibTransId="{0E3220DC-B90A-4A07-9158-46F22B442F21}"/>
    <dgm:cxn modelId="{BB3D8A46-9C83-47F4-A6D7-095659233B7D}" type="presOf" srcId="{43819A90-7A41-41FC-945A-F2A92EECEFD0}" destId="{855F7B23-A92E-4832-92F6-21298DACBC73}" srcOrd="0" destOrd="0" presId="urn:microsoft.com/office/officeart/2009/3/layout/HorizontalOrganizationChart"/>
    <dgm:cxn modelId="{5AC39D47-B742-4068-93D3-54A59F187727}" srcId="{FCDDDE77-907E-42F1-80ED-09D6146653B6}" destId="{7D7AC981-B19E-4954-9ADE-55269E2B1479}" srcOrd="2" destOrd="0" parTransId="{422DD94E-AA08-4FBA-B454-58E7981E6809}" sibTransId="{AC571F4B-CF96-4786-89DD-C6FC19E50C7D}"/>
    <dgm:cxn modelId="{C5CE9748-E03C-4538-9737-D01299D7612E}" srcId="{FCDDDE77-907E-42F1-80ED-09D6146653B6}" destId="{410143D7-3FF5-46E1-BDB9-29A2D95DAF16}" srcOrd="4" destOrd="0" parTransId="{568CFEAC-C00F-4B93-8304-D8E2F21EFF94}" sibTransId="{B1034F71-FACA-4231-AC13-72189282EE11}"/>
    <dgm:cxn modelId="{8DF4536B-76FF-4EA6-9A8B-9FB1DFE57EE8}" type="presOf" srcId="{8AD81F46-FDD3-4237-BA48-028934EB1649}" destId="{899F14D6-A675-42E3-B3EE-6314291D09FC}" srcOrd="0" destOrd="0" presId="urn:microsoft.com/office/officeart/2009/3/layout/HorizontalOrganizationChart"/>
    <dgm:cxn modelId="{E02B8153-B727-4757-985F-759DA56B99E9}" type="presOf" srcId="{D3E0F82A-A053-4D77-B1CE-FE023C68720A}" destId="{09399EAD-4B27-4BCF-AC64-C9F2B7E1966B}" srcOrd="0" destOrd="0" presId="urn:microsoft.com/office/officeart/2009/3/layout/HorizontalOrganizationChart"/>
    <dgm:cxn modelId="{B8506276-6D88-4E7D-A0EB-3902A10D57E4}" srcId="{FCDDDE77-907E-42F1-80ED-09D6146653B6}" destId="{56176127-E649-4F54-B9FB-A0F816733A0F}" srcOrd="5" destOrd="0" parTransId="{8AD81F46-FDD3-4237-BA48-028934EB1649}" sibTransId="{4D1F1B71-3AB1-41B4-AF2A-0ABDCAC31420}"/>
    <dgm:cxn modelId="{15789A5A-F29A-4435-8764-F2173760C9D5}" type="presOf" srcId="{410143D7-3FF5-46E1-BDB9-29A2D95DAF16}" destId="{1BAAFEBE-8B8E-483C-A5ED-8DD0F8B9AE78}" srcOrd="0" destOrd="0" presId="urn:microsoft.com/office/officeart/2009/3/layout/HorizontalOrganizationChart"/>
    <dgm:cxn modelId="{F6BC187B-3DC1-48B3-BB13-3B5AB3588640}" srcId="{FCDDDE77-907E-42F1-80ED-09D6146653B6}" destId="{018CA821-D49C-41B0-97A9-D24E07B71FDF}" srcOrd="0" destOrd="0" parTransId="{0225EAB3-3A5C-4FA2-ACA9-4209C0CA0C3D}" sibTransId="{13C0C6E1-E9B3-4E26-9CE3-870944842760}"/>
    <dgm:cxn modelId="{49317C7E-C06D-4208-A61E-5EF595E21898}" type="presOf" srcId="{7D7AC981-B19E-4954-9ADE-55269E2B1479}" destId="{BAE4E9EE-2996-46B4-890E-FEEEB6B3205F}" srcOrd="1" destOrd="0" presId="urn:microsoft.com/office/officeart/2009/3/layout/HorizontalOrganizationChart"/>
    <dgm:cxn modelId="{08621B83-B187-4A71-B43E-D95A9AD70C95}" type="presOf" srcId="{16D7D11E-9B91-414C-A282-FF15690D670A}" destId="{BF5273BC-E84A-4103-B9D6-5656480BB911}" srcOrd="0" destOrd="0" presId="urn:microsoft.com/office/officeart/2009/3/layout/HorizontalOrganizationChart"/>
    <dgm:cxn modelId="{00D6D287-0890-4E77-96EB-8E6D3C6D5E4F}" type="presOf" srcId="{018CA821-D49C-41B0-97A9-D24E07B71FDF}" destId="{00025933-6294-41EF-A2D2-23BF3597B6CF}" srcOrd="0" destOrd="0" presId="urn:microsoft.com/office/officeart/2009/3/layout/HorizontalOrganizationChart"/>
    <dgm:cxn modelId="{E8425989-A579-449A-811B-E7B2B0B5C8DB}" type="presOf" srcId="{7D7AC981-B19E-4954-9ADE-55269E2B1479}" destId="{A9CA3F69-3156-42C4-8165-60AD3112EF35}" srcOrd="0" destOrd="0" presId="urn:microsoft.com/office/officeart/2009/3/layout/HorizontalOrganizationChart"/>
    <dgm:cxn modelId="{2B7BA38A-9A4D-4B03-9616-3E08BA74A361}" type="presOf" srcId="{422DD94E-AA08-4FBA-B454-58E7981E6809}" destId="{5CE0D3BF-4446-4D3D-8A92-7AD723D004AA}" srcOrd="0" destOrd="0" presId="urn:microsoft.com/office/officeart/2009/3/layout/HorizontalOrganizationChart"/>
    <dgm:cxn modelId="{1FC36092-9CD2-4453-BD6C-9D79844030BA}" type="presOf" srcId="{0225EAB3-3A5C-4FA2-ACA9-4209C0CA0C3D}" destId="{1CD19583-9871-4569-95D7-7A3F2A7789E5}" srcOrd="0" destOrd="0" presId="urn:microsoft.com/office/officeart/2009/3/layout/HorizontalOrganizationChart"/>
    <dgm:cxn modelId="{EA3EC393-C7F2-4F63-B9CD-F83ADA5BDD06}" srcId="{EE2FE5C5-1C33-430D-B71C-9DE9BCA6D8C7}" destId="{FCDDDE77-907E-42F1-80ED-09D6146653B6}" srcOrd="0" destOrd="0" parTransId="{9DFA0E21-1965-486A-A7A6-3386196DD3E2}" sibTransId="{5A35A02A-7D0C-4A29-A7B1-2634AA15D6AD}"/>
    <dgm:cxn modelId="{C579BB9D-E0B3-43ED-A5BF-79C1A4297081}" type="presOf" srcId="{410143D7-3FF5-46E1-BDB9-29A2D95DAF16}" destId="{5F10BD7F-F890-4270-89C8-AFD624510BBC}" srcOrd="1" destOrd="0" presId="urn:microsoft.com/office/officeart/2009/3/layout/HorizontalOrganizationChart"/>
    <dgm:cxn modelId="{D9135D9E-2CD8-4DDA-A7CA-C3797653CA90}" type="presOf" srcId="{16D7D11E-9B91-414C-A282-FF15690D670A}" destId="{0DD5FFF1-C072-469F-BA09-17D53535AC39}" srcOrd="1" destOrd="0" presId="urn:microsoft.com/office/officeart/2009/3/layout/HorizontalOrganizationChart"/>
    <dgm:cxn modelId="{273C1DA3-D6FF-4FE4-9A31-EC1E690C7DE4}" type="presOf" srcId="{018CA821-D49C-41B0-97A9-D24E07B71FDF}" destId="{54BCCFE7-06EC-44A5-B50F-A8CCD346325F}" srcOrd="1" destOrd="0" presId="urn:microsoft.com/office/officeart/2009/3/layout/HorizontalOrganizationChart"/>
    <dgm:cxn modelId="{14E091B0-DF06-4311-9E7A-2C7155DCCFD5}" type="presOf" srcId="{FCDDDE77-907E-42F1-80ED-09D6146653B6}" destId="{1F7B2FBA-CFD5-4257-A54B-7BFC26501AE0}" srcOrd="1" destOrd="0" presId="urn:microsoft.com/office/officeart/2009/3/layout/HorizontalOrganizationChart"/>
    <dgm:cxn modelId="{79E0FAC8-F7D3-4002-96B2-2EDCD655430A}" type="presOf" srcId="{EE2FE5C5-1C33-430D-B71C-9DE9BCA6D8C7}" destId="{1DC5141F-0C3C-4FC5-9B25-816913EDCE45}" srcOrd="0" destOrd="0" presId="urn:microsoft.com/office/officeart/2009/3/layout/HorizontalOrganizationChart"/>
    <dgm:cxn modelId="{E547BECE-4ECF-4ADF-8C84-FA31031D5D53}" type="presOf" srcId="{4DA3591D-F91D-4C51-BE1A-3D97E7BB387B}" destId="{D501199B-F514-445C-85BB-8C4BAEAF51F6}" srcOrd="0" destOrd="0" presId="urn:microsoft.com/office/officeart/2009/3/layout/HorizontalOrganizationChart"/>
    <dgm:cxn modelId="{5E54C9E0-7EA1-4DB5-B517-7BD410F8AB3A}" type="presOf" srcId="{56176127-E649-4F54-B9FB-A0F816733A0F}" destId="{92CE51CE-1ADA-4155-91ED-9469FDF62A18}" srcOrd="1" destOrd="0" presId="urn:microsoft.com/office/officeart/2009/3/layout/HorizontalOrganizationChart"/>
    <dgm:cxn modelId="{DC0758E2-EABC-4E88-8234-8F9029EC13BE}" type="presOf" srcId="{568CFEAC-C00F-4B93-8304-D8E2F21EFF94}" destId="{8470E59F-3216-47FB-8917-409F9A685E60}" srcOrd="0" destOrd="0" presId="urn:microsoft.com/office/officeart/2009/3/layout/HorizontalOrganizationChart"/>
    <dgm:cxn modelId="{9F29AFE8-D89D-470D-925D-0071D86E440D}" type="presOf" srcId="{D3E0F82A-A053-4D77-B1CE-FE023C68720A}" destId="{407D3D0A-0F81-4D81-A2DE-FE531E9F45BF}" srcOrd="1" destOrd="0" presId="urn:microsoft.com/office/officeart/2009/3/layout/HorizontalOrganizationChart"/>
    <dgm:cxn modelId="{7189D7F5-B847-42D3-8895-30A9300B0B30}" type="presOf" srcId="{56176127-E649-4F54-B9FB-A0F816733A0F}" destId="{DE5CF28F-466B-40A9-9D0C-A929AD0DF764}" srcOrd="0" destOrd="0" presId="urn:microsoft.com/office/officeart/2009/3/layout/HorizontalOrganizationChart"/>
    <dgm:cxn modelId="{4B37671C-2D96-4188-BE8E-DFD59A353589}" type="presParOf" srcId="{1DC5141F-0C3C-4FC5-9B25-816913EDCE45}" destId="{264B153B-6747-4522-A9E8-8EBB7267606D}" srcOrd="0" destOrd="0" presId="urn:microsoft.com/office/officeart/2009/3/layout/HorizontalOrganizationChart"/>
    <dgm:cxn modelId="{A3D80BCB-EE9C-4509-97E8-2C31911D7D1C}" type="presParOf" srcId="{264B153B-6747-4522-A9E8-8EBB7267606D}" destId="{58A0AB62-03C5-4695-B5FC-99D28C8DC43A}" srcOrd="0" destOrd="0" presId="urn:microsoft.com/office/officeart/2009/3/layout/HorizontalOrganizationChart"/>
    <dgm:cxn modelId="{DF6BE0F1-03D6-442B-A4F8-1CF7DFE6F57B}" type="presParOf" srcId="{58A0AB62-03C5-4695-B5FC-99D28C8DC43A}" destId="{DB5CBFD8-2B01-4F44-AF59-ABB704075E29}" srcOrd="0" destOrd="0" presId="urn:microsoft.com/office/officeart/2009/3/layout/HorizontalOrganizationChart"/>
    <dgm:cxn modelId="{A0E79E9F-725F-4ED7-949A-D73F35537D4D}" type="presParOf" srcId="{58A0AB62-03C5-4695-B5FC-99D28C8DC43A}" destId="{1F7B2FBA-CFD5-4257-A54B-7BFC26501AE0}" srcOrd="1" destOrd="0" presId="urn:microsoft.com/office/officeart/2009/3/layout/HorizontalOrganizationChart"/>
    <dgm:cxn modelId="{EA883B6D-5A81-43ED-9EA6-F812304997E3}" type="presParOf" srcId="{264B153B-6747-4522-A9E8-8EBB7267606D}" destId="{F7122B99-6B88-4F0C-A4CE-AEB53EDEE6FE}" srcOrd="1" destOrd="0" presId="urn:microsoft.com/office/officeart/2009/3/layout/HorizontalOrganizationChart"/>
    <dgm:cxn modelId="{3EF54E9D-E751-4AE5-857F-C0D7E990518F}" type="presParOf" srcId="{F7122B99-6B88-4F0C-A4CE-AEB53EDEE6FE}" destId="{1CD19583-9871-4569-95D7-7A3F2A7789E5}" srcOrd="0" destOrd="0" presId="urn:microsoft.com/office/officeart/2009/3/layout/HorizontalOrganizationChart"/>
    <dgm:cxn modelId="{9FCBE1CA-F3C2-4025-8A80-08FBEE09DE66}" type="presParOf" srcId="{F7122B99-6B88-4F0C-A4CE-AEB53EDEE6FE}" destId="{D255581F-212D-46F8-8FC0-C1F5655E4C73}" srcOrd="1" destOrd="0" presId="urn:microsoft.com/office/officeart/2009/3/layout/HorizontalOrganizationChart"/>
    <dgm:cxn modelId="{324B6427-A701-4DF7-ACBB-A195AC2A047E}" type="presParOf" srcId="{D255581F-212D-46F8-8FC0-C1F5655E4C73}" destId="{E0E1FC94-7012-446B-81D1-3017B72E7AB5}" srcOrd="0" destOrd="0" presId="urn:microsoft.com/office/officeart/2009/3/layout/HorizontalOrganizationChart"/>
    <dgm:cxn modelId="{2AC468B0-CFB5-401B-852B-5C62429B5482}" type="presParOf" srcId="{E0E1FC94-7012-446B-81D1-3017B72E7AB5}" destId="{00025933-6294-41EF-A2D2-23BF3597B6CF}" srcOrd="0" destOrd="0" presId="urn:microsoft.com/office/officeart/2009/3/layout/HorizontalOrganizationChart"/>
    <dgm:cxn modelId="{B1AF3C4F-BB25-4F43-A4C7-B5F1B2F8F8BF}" type="presParOf" srcId="{E0E1FC94-7012-446B-81D1-3017B72E7AB5}" destId="{54BCCFE7-06EC-44A5-B50F-A8CCD346325F}" srcOrd="1" destOrd="0" presId="urn:microsoft.com/office/officeart/2009/3/layout/HorizontalOrganizationChart"/>
    <dgm:cxn modelId="{67D07EF2-1A14-461A-A186-402A5A9B0415}" type="presParOf" srcId="{D255581F-212D-46F8-8FC0-C1F5655E4C73}" destId="{75A43981-2ECE-4F5B-BE5B-13323E51D0DA}" srcOrd="1" destOrd="0" presId="urn:microsoft.com/office/officeart/2009/3/layout/HorizontalOrganizationChart"/>
    <dgm:cxn modelId="{91609E8B-2F44-42CE-A7BD-7E62B791D357}" type="presParOf" srcId="{D255581F-212D-46F8-8FC0-C1F5655E4C73}" destId="{4F51D2B2-9C13-4958-B256-ABF077770638}" srcOrd="2" destOrd="0" presId="urn:microsoft.com/office/officeart/2009/3/layout/HorizontalOrganizationChart"/>
    <dgm:cxn modelId="{5F496428-6D7D-4E42-8769-C7F121A5AC78}" type="presParOf" srcId="{F7122B99-6B88-4F0C-A4CE-AEB53EDEE6FE}" destId="{D501199B-F514-445C-85BB-8C4BAEAF51F6}" srcOrd="2" destOrd="0" presId="urn:microsoft.com/office/officeart/2009/3/layout/HorizontalOrganizationChart"/>
    <dgm:cxn modelId="{B6293D1E-4DF3-4617-9594-C0A80EA628B3}" type="presParOf" srcId="{F7122B99-6B88-4F0C-A4CE-AEB53EDEE6FE}" destId="{BF326DC9-04E7-4D93-A9FF-E598B9D8D0E6}" srcOrd="3" destOrd="0" presId="urn:microsoft.com/office/officeart/2009/3/layout/HorizontalOrganizationChart"/>
    <dgm:cxn modelId="{BECB5881-26DA-422C-983C-4BB9CB997280}" type="presParOf" srcId="{BF326DC9-04E7-4D93-A9FF-E598B9D8D0E6}" destId="{262548F5-12F9-40B0-92C2-E0BBE3BDDCF1}" srcOrd="0" destOrd="0" presId="urn:microsoft.com/office/officeart/2009/3/layout/HorizontalOrganizationChart"/>
    <dgm:cxn modelId="{2E11427D-73D6-45FC-81CC-093FCDB9F248}" type="presParOf" srcId="{262548F5-12F9-40B0-92C2-E0BBE3BDDCF1}" destId="{09399EAD-4B27-4BCF-AC64-C9F2B7E1966B}" srcOrd="0" destOrd="0" presId="urn:microsoft.com/office/officeart/2009/3/layout/HorizontalOrganizationChart"/>
    <dgm:cxn modelId="{0B1A3A0A-EE24-4518-A71D-FE5117FBE306}" type="presParOf" srcId="{262548F5-12F9-40B0-92C2-E0BBE3BDDCF1}" destId="{407D3D0A-0F81-4D81-A2DE-FE531E9F45BF}" srcOrd="1" destOrd="0" presId="urn:microsoft.com/office/officeart/2009/3/layout/HorizontalOrganizationChart"/>
    <dgm:cxn modelId="{4D8303B2-93C3-4C08-98AF-86C580527B74}" type="presParOf" srcId="{BF326DC9-04E7-4D93-A9FF-E598B9D8D0E6}" destId="{CF30B440-1B86-4CD4-BA70-E6EBD2161364}" srcOrd="1" destOrd="0" presId="urn:microsoft.com/office/officeart/2009/3/layout/HorizontalOrganizationChart"/>
    <dgm:cxn modelId="{AE82383E-4702-4D5A-83B2-B749FBCD1C24}" type="presParOf" srcId="{BF326DC9-04E7-4D93-A9FF-E598B9D8D0E6}" destId="{578CAE94-5F1B-4824-A0F6-E57AC03CF44C}" srcOrd="2" destOrd="0" presId="urn:microsoft.com/office/officeart/2009/3/layout/HorizontalOrganizationChart"/>
    <dgm:cxn modelId="{9C87D9B9-69B2-47D8-B5D6-47FC13840ADE}" type="presParOf" srcId="{F7122B99-6B88-4F0C-A4CE-AEB53EDEE6FE}" destId="{5CE0D3BF-4446-4D3D-8A92-7AD723D004AA}" srcOrd="4" destOrd="0" presId="urn:microsoft.com/office/officeart/2009/3/layout/HorizontalOrganizationChart"/>
    <dgm:cxn modelId="{808846F8-B14D-433E-BABA-F8EEF8630BDE}" type="presParOf" srcId="{F7122B99-6B88-4F0C-A4CE-AEB53EDEE6FE}" destId="{2638FB49-28C0-46E0-AC28-42CEAE878945}" srcOrd="5" destOrd="0" presId="urn:microsoft.com/office/officeart/2009/3/layout/HorizontalOrganizationChart"/>
    <dgm:cxn modelId="{C5B6400B-50ED-42D8-B050-966EB644E907}" type="presParOf" srcId="{2638FB49-28C0-46E0-AC28-42CEAE878945}" destId="{33718B22-1A0C-46C7-9C1B-F7EB9223BCF0}" srcOrd="0" destOrd="0" presId="urn:microsoft.com/office/officeart/2009/3/layout/HorizontalOrganizationChart"/>
    <dgm:cxn modelId="{B79455C1-EB44-416E-ADFA-7C711D1EF641}" type="presParOf" srcId="{33718B22-1A0C-46C7-9C1B-F7EB9223BCF0}" destId="{A9CA3F69-3156-42C4-8165-60AD3112EF35}" srcOrd="0" destOrd="0" presId="urn:microsoft.com/office/officeart/2009/3/layout/HorizontalOrganizationChart"/>
    <dgm:cxn modelId="{9D73E95B-3EA4-421E-B0FA-431E2721A394}" type="presParOf" srcId="{33718B22-1A0C-46C7-9C1B-F7EB9223BCF0}" destId="{BAE4E9EE-2996-46B4-890E-FEEEB6B3205F}" srcOrd="1" destOrd="0" presId="urn:microsoft.com/office/officeart/2009/3/layout/HorizontalOrganizationChart"/>
    <dgm:cxn modelId="{FAEC1F25-8766-4923-99B5-E9E30F57B083}" type="presParOf" srcId="{2638FB49-28C0-46E0-AC28-42CEAE878945}" destId="{44669145-5485-4E4B-919E-478D59D28024}" srcOrd="1" destOrd="0" presId="urn:microsoft.com/office/officeart/2009/3/layout/HorizontalOrganizationChart"/>
    <dgm:cxn modelId="{F92BC226-E04C-4BFD-9D12-84FA670DF5E6}" type="presParOf" srcId="{2638FB49-28C0-46E0-AC28-42CEAE878945}" destId="{B89F774F-52AB-49F4-BF71-EA0F6CECA87C}" srcOrd="2" destOrd="0" presId="urn:microsoft.com/office/officeart/2009/3/layout/HorizontalOrganizationChart"/>
    <dgm:cxn modelId="{69265F3E-695B-45A0-8FBA-F2B511C3897D}" type="presParOf" srcId="{F7122B99-6B88-4F0C-A4CE-AEB53EDEE6FE}" destId="{855F7B23-A92E-4832-92F6-21298DACBC73}" srcOrd="6" destOrd="0" presId="urn:microsoft.com/office/officeart/2009/3/layout/HorizontalOrganizationChart"/>
    <dgm:cxn modelId="{5D22BF26-765B-4DB9-8512-274DA566BD77}" type="presParOf" srcId="{F7122B99-6B88-4F0C-A4CE-AEB53EDEE6FE}" destId="{3770B78D-72EF-460C-A27E-74995EEBCDAA}" srcOrd="7" destOrd="0" presId="urn:microsoft.com/office/officeart/2009/3/layout/HorizontalOrganizationChart"/>
    <dgm:cxn modelId="{D9951052-EB0D-47C9-BD94-2B9741E81A61}" type="presParOf" srcId="{3770B78D-72EF-460C-A27E-74995EEBCDAA}" destId="{F56E6D86-7E5C-4B24-82B7-41BEC2D92907}" srcOrd="0" destOrd="0" presId="urn:microsoft.com/office/officeart/2009/3/layout/HorizontalOrganizationChart"/>
    <dgm:cxn modelId="{56CFA7E0-93CD-4F37-B503-1D3528EF6F73}" type="presParOf" srcId="{F56E6D86-7E5C-4B24-82B7-41BEC2D92907}" destId="{BF5273BC-E84A-4103-B9D6-5656480BB911}" srcOrd="0" destOrd="0" presId="urn:microsoft.com/office/officeart/2009/3/layout/HorizontalOrganizationChart"/>
    <dgm:cxn modelId="{460D05D2-2D28-4E47-A1CA-CC1D6A7B5865}" type="presParOf" srcId="{F56E6D86-7E5C-4B24-82B7-41BEC2D92907}" destId="{0DD5FFF1-C072-469F-BA09-17D53535AC39}" srcOrd="1" destOrd="0" presId="urn:microsoft.com/office/officeart/2009/3/layout/HorizontalOrganizationChart"/>
    <dgm:cxn modelId="{52E4CCD0-D3B7-4F69-AC28-85221B6795F4}" type="presParOf" srcId="{3770B78D-72EF-460C-A27E-74995EEBCDAA}" destId="{50986334-88C1-44DA-B56D-A868D0562A8E}" srcOrd="1" destOrd="0" presId="urn:microsoft.com/office/officeart/2009/3/layout/HorizontalOrganizationChart"/>
    <dgm:cxn modelId="{5969F939-1795-4E86-8C2D-16F46E534C45}" type="presParOf" srcId="{3770B78D-72EF-460C-A27E-74995EEBCDAA}" destId="{B4DC78F0-BCF9-4387-A506-FFCA31CE6A12}" srcOrd="2" destOrd="0" presId="urn:microsoft.com/office/officeart/2009/3/layout/HorizontalOrganizationChart"/>
    <dgm:cxn modelId="{904DDB69-69C2-4404-A3FE-6ED59DA8D96B}" type="presParOf" srcId="{F7122B99-6B88-4F0C-A4CE-AEB53EDEE6FE}" destId="{8470E59F-3216-47FB-8917-409F9A685E60}" srcOrd="8" destOrd="0" presId="urn:microsoft.com/office/officeart/2009/3/layout/HorizontalOrganizationChart"/>
    <dgm:cxn modelId="{871AF002-AEA4-4327-9ECD-4D4E825F49BF}" type="presParOf" srcId="{F7122B99-6B88-4F0C-A4CE-AEB53EDEE6FE}" destId="{D61F422C-88A8-49F5-8E44-A2EC4CD93744}" srcOrd="9" destOrd="0" presId="urn:microsoft.com/office/officeart/2009/3/layout/HorizontalOrganizationChart"/>
    <dgm:cxn modelId="{B9B22479-A14D-4BF3-871F-F25CBF167AEF}" type="presParOf" srcId="{D61F422C-88A8-49F5-8E44-A2EC4CD93744}" destId="{CEC09BA0-D42B-475A-A8B1-5FA93C59BA2A}" srcOrd="0" destOrd="0" presId="urn:microsoft.com/office/officeart/2009/3/layout/HorizontalOrganizationChart"/>
    <dgm:cxn modelId="{D96B491C-8F68-4D1E-A9F1-C27603614793}" type="presParOf" srcId="{CEC09BA0-D42B-475A-A8B1-5FA93C59BA2A}" destId="{1BAAFEBE-8B8E-483C-A5ED-8DD0F8B9AE78}" srcOrd="0" destOrd="0" presId="urn:microsoft.com/office/officeart/2009/3/layout/HorizontalOrganizationChart"/>
    <dgm:cxn modelId="{04FC6274-87AB-4477-B76E-ED4C4928B15B}" type="presParOf" srcId="{CEC09BA0-D42B-475A-A8B1-5FA93C59BA2A}" destId="{5F10BD7F-F890-4270-89C8-AFD624510BBC}" srcOrd="1" destOrd="0" presId="urn:microsoft.com/office/officeart/2009/3/layout/HorizontalOrganizationChart"/>
    <dgm:cxn modelId="{2E358373-F59C-4EAD-B44D-3D5D41A6E412}" type="presParOf" srcId="{D61F422C-88A8-49F5-8E44-A2EC4CD93744}" destId="{C6B9BCD6-5298-4E89-B680-3FDB0C457477}" srcOrd="1" destOrd="0" presId="urn:microsoft.com/office/officeart/2009/3/layout/HorizontalOrganizationChart"/>
    <dgm:cxn modelId="{A6865645-B209-4457-B744-DCD1E68D33B0}" type="presParOf" srcId="{D61F422C-88A8-49F5-8E44-A2EC4CD93744}" destId="{DCC214B3-820F-429D-A22A-A512A19FEC43}" srcOrd="2" destOrd="0" presId="urn:microsoft.com/office/officeart/2009/3/layout/HorizontalOrganizationChart"/>
    <dgm:cxn modelId="{A5C86D4B-1795-43D0-9556-FF7A63D2AD80}" type="presParOf" srcId="{F7122B99-6B88-4F0C-A4CE-AEB53EDEE6FE}" destId="{899F14D6-A675-42E3-B3EE-6314291D09FC}" srcOrd="10" destOrd="0" presId="urn:microsoft.com/office/officeart/2009/3/layout/HorizontalOrganizationChart"/>
    <dgm:cxn modelId="{91BA8056-6E2E-44DF-BC81-396E8ACD3CE0}" type="presParOf" srcId="{F7122B99-6B88-4F0C-A4CE-AEB53EDEE6FE}" destId="{4C855684-F3CD-4064-BAC4-3B822080A8B9}" srcOrd="11" destOrd="0" presId="urn:microsoft.com/office/officeart/2009/3/layout/HorizontalOrganizationChart"/>
    <dgm:cxn modelId="{437E0E81-2DE1-4235-A686-F872E8716BB1}" type="presParOf" srcId="{4C855684-F3CD-4064-BAC4-3B822080A8B9}" destId="{151B7C6E-35FB-490E-AC87-4B255886E89E}" srcOrd="0" destOrd="0" presId="urn:microsoft.com/office/officeart/2009/3/layout/HorizontalOrganizationChart"/>
    <dgm:cxn modelId="{B3C9BC03-E7D1-4FCB-9EB4-F6F38D737538}" type="presParOf" srcId="{151B7C6E-35FB-490E-AC87-4B255886E89E}" destId="{DE5CF28F-466B-40A9-9D0C-A929AD0DF764}" srcOrd="0" destOrd="0" presId="urn:microsoft.com/office/officeart/2009/3/layout/HorizontalOrganizationChart"/>
    <dgm:cxn modelId="{4D1302C7-F6E7-4972-8801-66E3D2AA3DC3}" type="presParOf" srcId="{151B7C6E-35FB-490E-AC87-4B255886E89E}" destId="{92CE51CE-1ADA-4155-91ED-9469FDF62A18}" srcOrd="1" destOrd="0" presId="urn:microsoft.com/office/officeart/2009/3/layout/HorizontalOrganizationChart"/>
    <dgm:cxn modelId="{BB640C66-B303-4B85-9FD2-2A712CC1FF87}" type="presParOf" srcId="{4C855684-F3CD-4064-BAC4-3B822080A8B9}" destId="{BE06766F-802C-41DB-A7E0-8506511FBB7C}" srcOrd="1" destOrd="0" presId="urn:microsoft.com/office/officeart/2009/3/layout/HorizontalOrganizationChart"/>
    <dgm:cxn modelId="{8B328AC7-C3E6-494F-B183-D562D711FAEB}" type="presParOf" srcId="{4C855684-F3CD-4064-BAC4-3B822080A8B9}" destId="{AE93AC8D-F761-41C3-B748-76BD5A4085FB}" srcOrd="2" destOrd="0" presId="urn:microsoft.com/office/officeart/2009/3/layout/HorizontalOrganizationChart"/>
    <dgm:cxn modelId="{190A4A2A-E814-481F-A94F-B5F5342AD39C}" type="presParOf" srcId="{264B153B-6747-4522-A9E8-8EBB7267606D}" destId="{4A91777F-EADC-4471-A4BE-2CEB9509631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2877EF-404D-4744-90B4-AFF9E0F08244}"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28D3A4CF-888B-4C18-B206-C74A373658A3}">
      <dgm:prSet/>
      <dgm:spPr/>
      <dgm:t>
        <a:bodyPr/>
        <a:lstStyle/>
        <a:p>
          <a:r>
            <a:rPr lang="en-US"/>
            <a:t>Include details in your query to get more relevant answers</a:t>
          </a:r>
        </a:p>
      </dgm:t>
    </dgm:pt>
    <dgm:pt modelId="{336EB8B7-E89B-45BF-9BDF-8C6345F42551}" type="parTrans" cxnId="{3E4B53E2-AEEB-471E-BDB1-169014869A6B}">
      <dgm:prSet/>
      <dgm:spPr/>
      <dgm:t>
        <a:bodyPr/>
        <a:lstStyle/>
        <a:p>
          <a:endParaRPr lang="en-US"/>
        </a:p>
      </dgm:t>
    </dgm:pt>
    <dgm:pt modelId="{FBB65FE0-01E6-49DE-A555-7B205AA27127}" type="sibTrans" cxnId="{3E4B53E2-AEEB-471E-BDB1-169014869A6B}">
      <dgm:prSet phldrT="1" phldr="0"/>
      <dgm:spPr/>
      <dgm:t>
        <a:bodyPr/>
        <a:lstStyle/>
        <a:p>
          <a:r>
            <a:rPr lang="en-US"/>
            <a:t>1</a:t>
          </a:r>
        </a:p>
      </dgm:t>
    </dgm:pt>
    <dgm:pt modelId="{6BFED2DC-E437-41AE-80D4-76B3A9C09793}">
      <dgm:prSet/>
      <dgm:spPr/>
      <dgm:t>
        <a:bodyPr/>
        <a:lstStyle/>
        <a:p>
          <a:r>
            <a:rPr lang="en-US"/>
            <a:t>Ask the model to adopt a persona</a:t>
          </a:r>
        </a:p>
      </dgm:t>
    </dgm:pt>
    <dgm:pt modelId="{0C5B10E1-D4EF-4FF4-8914-8F1CBDDEC743}" type="parTrans" cxnId="{41380541-61E6-419F-9E31-7ADD2B6AA139}">
      <dgm:prSet/>
      <dgm:spPr/>
      <dgm:t>
        <a:bodyPr/>
        <a:lstStyle/>
        <a:p>
          <a:endParaRPr lang="en-US"/>
        </a:p>
      </dgm:t>
    </dgm:pt>
    <dgm:pt modelId="{8AC6AE04-10FE-4E1C-9835-2CC3C26FB482}" type="sibTrans" cxnId="{41380541-61E6-419F-9E31-7ADD2B6AA139}">
      <dgm:prSet phldrT="2" phldr="0"/>
      <dgm:spPr/>
      <dgm:t>
        <a:bodyPr/>
        <a:lstStyle/>
        <a:p>
          <a:r>
            <a:rPr lang="en-US"/>
            <a:t>2</a:t>
          </a:r>
        </a:p>
      </dgm:t>
    </dgm:pt>
    <dgm:pt modelId="{2C1BF4F6-DBE5-424A-8A49-303CA5A019A4}">
      <dgm:prSet/>
      <dgm:spPr/>
      <dgm:t>
        <a:bodyPr/>
        <a:lstStyle/>
        <a:p>
          <a:r>
            <a:rPr lang="en-US"/>
            <a:t>Use delimiters to clearly indicate distinct parts of the input</a:t>
          </a:r>
        </a:p>
      </dgm:t>
    </dgm:pt>
    <dgm:pt modelId="{9BC4391C-F8AF-4D12-9693-37538F18C357}" type="parTrans" cxnId="{9D72C0D1-A468-4775-9E7E-8EC0DE554A79}">
      <dgm:prSet/>
      <dgm:spPr/>
      <dgm:t>
        <a:bodyPr/>
        <a:lstStyle/>
        <a:p>
          <a:endParaRPr lang="en-US"/>
        </a:p>
      </dgm:t>
    </dgm:pt>
    <dgm:pt modelId="{DE026D48-87E3-4C3E-A621-9645AB56E8D8}" type="sibTrans" cxnId="{9D72C0D1-A468-4775-9E7E-8EC0DE554A79}">
      <dgm:prSet phldrT="3" phldr="0"/>
      <dgm:spPr/>
      <dgm:t>
        <a:bodyPr/>
        <a:lstStyle/>
        <a:p>
          <a:r>
            <a:rPr lang="en-US"/>
            <a:t>3</a:t>
          </a:r>
        </a:p>
      </dgm:t>
    </dgm:pt>
    <dgm:pt modelId="{02E45131-27ED-47EE-8D11-65E6A39EFAA9}">
      <dgm:prSet/>
      <dgm:spPr/>
      <dgm:t>
        <a:bodyPr/>
        <a:lstStyle/>
        <a:p>
          <a:r>
            <a:rPr lang="en-US"/>
            <a:t>Specify the steps required to complete a task</a:t>
          </a:r>
        </a:p>
      </dgm:t>
    </dgm:pt>
    <dgm:pt modelId="{6C38594B-EBD1-4891-BD6A-B289E9E9640A}" type="parTrans" cxnId="{E71ED77E-5363-4E58-8A37-061638F66CE5}">
      <dgm:prSet/>
      <dgm:spPr/>
      <dgm:t>
        <a:bodyPr/>
        <a:lstStyle/>
        <a:p>
          <a:endParaRPr lang="en-US"/>
        </a:p>
      </dgm:t>
    </dgm:pt>
    <dgm:pt modelId="{4D939743-1E66-4800-8BE8-9EC5EE20303A}" type="sibTrans" cxnId="{E71ED77E-5363-4E58-8A37-061638F66CE5}">
      <dgm:prSet phldrT="4" phldr="0"/>
      <dgm:spPr/>
      <dgm:t>
        <a:bodyPr/>
        <a:lstStyle/>
        <a:p>
          <a:r>
            <a:rPr lang="en-US"/>
            <a:t>4</a:t>
          </a:r>
        </a:p>
      </dgm:t>
    </dgm:pt>
    <dgm:pt modelId="{473244A1-CF50-44EC-BF8E-FB556F58D2DE}">
      <dgm:prSet/>
      <dgm:spPr/>
      <dgm:t>
        <a:bodyPr/>
        <a:lstStyle/>
        <a:p>
          <a:r>
            <a:rPr lang="en-US"/>
            <a:t>Provide examples</a:t>
          </a:r>
        </a:p>
      </dgm:t>
    </dgm:pt>
    <dgm:pt modelId="{D51E22BF-6111-4781-A0DB-57C60C4B659A}" type="parTrans" cxnId="{C1637A25-44DD-483B-99DB-E2AA2DE37523}">
      <dgm:prSet/>
      <dgm:spPr/>
      <dgm:t>
        <a:bodyPr/>
        <a:lstStyle/>
        <a:p>
          <a:endParaRPr lang="en-US"/>
        </a:p>
      </dgm:t>
    </dgm:pt>
    <dgm:pt modelId="{6194225A-78A7-40CA-8393-BA0CF62D1A46}" type="sibTrans" cxnId="{C1637A25-44DD-483B-99DB-E2AA2DE37523}">
      <dgm:prSet phldrT="5" phldr="0"/>
      <dgm:spPr/>
      <dgm:t>
        <a:bodyPr/>
        <a:lstStyle/>
        <a:p>
          <a:r>
            <a:rPr lang="en-US"/>
            <a:t>5</a:t>
          </a:r>
        </a:p>
      </dgm:t>
    </dgm:pt>
    <dgm:pt modelId="{B79824E3-7C8F-48DA-A9E6-B6548C817A26}">
      <dgm:prSet/>
      <dgm:spPr/>
      <dgm:t>
        <a:bodyPr/>
        <a:lstStyle/>
        <a:p>
          <a:r>
            <a:rPr lang="en-US"/>
            <a:t>Specify the desired length of the output</a:t>
          </a:r>
        </a:p>
      </dgm:t>
    </dgm:pt>
    <dgm:pt modelId="{7662EA2A-D79A-4C8E-A546-7BABED065D28}" type="parTrans" cxnId="{88FCE930-10BF-45E1-9475-34AA3DDE3D47}">
      <dgm:prSet/>
      <dgm:spPr/>
      <dgm:t>
        <a:bodyPr/>
        <a:lstStyle/>
        <a:p>
          <a:endParaRPr lang="en-US"/>
        </a:p>
      </dgm:t>
    </dgm:pt>
    <dgm:pt modelId="{86271306-919E-4C12-9E34-33C8A619701C}" type="sibTrans" cxnId="{88FCE930-10BF-45E1-9475-34AA3DDE3D47}">
      <dgm:prSet phldrT="6" phldr="0"/>
      <dgm:spPr/>
      <dgm:t>
        <a:bodyPr/>
        <a:lstStyle/>
        <a:p>
          <a:r>
            <a:rPr lang="en-US"/>
            <a:t>6</a:t>
          </a:r>
        </a:p>
      </dgm:t>
    </dgm:pt>
    <dgm:pt modelId="{8EEE0219-CC55-4A09-ABEF-698CBC993026}" type="pres">
      <dgm:prSet presAssocID="{722877EF-404D-4744-90B4-AFF9E0F08244}" presName="Name0" presStyleCnt="0">
        <dgm:presLayoutVars>
          <dgm:animLvl val="lvl"/>
          <dgm:resizeHandles val="exact"/>
        </dgm:presLayoutVars>
      </dgm:prSet>
      <dgm:spPr/>
    </dgm:pt>
    <dgm:pt modelId="{754F77C9-ED31-44C3-86F3-4C8976ECE753}" type="pres">
      <dgm:prSet presAssocID="{28D3A4CF-888B-4C18-B206-C74A373658A3}" presName="compositeNode" presStyleCnt="0">
        <dgm:presLayoutVars>
          <dgm:bulletEnabled val="1"/>
        </dgm:presLayoutVars>
      </dgm:prSet>
      <dgm:spPr/>
    </dgm:pt>
    <dgm:pt modelId="{271CB55F-ABF2-4E27-914B-55CD34650035}" type="pres">
      <dgm:prSet presAssocID="{28D3A4CF-888B-4C18-B206-C74A373658A3}" presName="bgRect" presStyleLbl="bgAccFollowNode1" presStyleIdx="0" presStyleCnt="6"/>
      <dgm:spPr/>
    </dgm:pt>
    <dgm:pt modelId="{580D9BEA-B246-4E37-BD6F-8C536FF8634C}" type="pres">
      <dgm:prSet presAssocID="{FBB65FE0-01E6-49DE-A555-7B205AA27127}" presName="sibTransNodeCircle" presStyleLbl="alignNode1" presStyleIdx="0" presStyleCnt="12">
        <dgm:presLayoutVars>
          <dgm:chMax val="0"/>
          <dgm:bulletEnabled/>
        </dgm:presLayoutVars>
      </dgm:prSet>
      <dgm:spPr/>
    </dgm:pt>
    <dgm:pt modelId="{E2D84FF4-5FBB-4ACB-9C27-592BD56CDB02}" type="pres">
      <dgm:prSet presAssocID="{28D3A4CF-888B-4C18-B206-C74A373658A3}" presName="bottomLine" presStyleLbl="alignNode1" presStyleIdx="1" presStyleCnt="12">
        <dgm:presLayoutVars/>
      </dgm:prSet>
      <dgm:spPr/>
    </dgm:pt>
    <dgm:pt modelId="{9AFCABBE-0216-49A1-B18B-764D475376E9}" type="pres">
      <dgm:prSet presAssocID="{28D3A4CF-888B-4C18-B206-C74A373658A3}" presName="nodeText" presStyleLbl="bgAccFollowNode1" presStyleIdx="0" presStyleCnt="6">
        <dgm:presLayoutVars>
          <dgm:bulletEnabled val="1"/>
        </dgm:presLayoutVars>
      </dgm:prSet>
      <dgm:spPr/>
    </dgm:pt>
    <dgm:pt modelId="{0221DCA7-BEA9-4422-B4FC-F4397F58C8A2}" type="pres">
      <dgm:prSet presAssocID="{FBB65FE0-01E6-49DE-A555-7B205AA27127}" presName="sibTrans" presStyleCnt="0"/>
      <dgm:spPr/>
    </dgm:pt>
    <dgm:pt modelId="{CA2F2CD0-BEA5-4280-A7C9-1D108747A41A}" type="pres">
      <dgm:prSet presAssocID="{6BFED2DC-E437-41AE-80D4-76B3A9C09793}" presName="compositeNode" presStyleCnt="0">
        <dgm:presLayoutVars>
          <dgm:bulletEnabled val="1"/>
        </dgm:presLayoutVars>
      </dgm:prSet>
      <dgm:spPr/>
    </dgm:pt>
    <dgm:pt modelId="{0BF27CC2-460A-4472-93C3-80838E067681}" type="pres">
      <dgm:prSet presAssocID="{6BFED2DC-E437-41AE-80D4-76B3A9C09793}" presName="bgRect" presStyleLbl="bgAccFollowNode1" presStyleIdx="1" presStyleCnt="6"/>
      <dgm:spPr/>
    </dgm:pt>
    <dgm:pt modelId="{DCF00DB3-9A75-47BE-AAD4-9BF629D27039}" type="pres">
      <dgm:prSet presAssocID="{8AC6AE04-10FE-4E1C-9835-2CC3C26FB482}" presName="sibTransNodeCircle" presStyleLbl="alignNode1" presStyleIdx="2" presStyleCnt="12">
        <dgm:presLayoutVars>
          <dgm:chMax val="0"/>
          <dgm:bulletEnabled/>
        </dgm:presLayoutVars>
      </dgm:prSet>
      <dgm:spPr/>
    </dgm:pt>
    <dgm:pt modelId="{742DEA0B-2211-4A5F-B8C6-685DBCF3DA92}" type="pres">
      <dgm:prSet presAssocID="{6BFED2DC-E437-41AE-80D4-76B3A9C09793}" presName="bottomLine" presStyleLbl="alignNode1" presStyleIdx="3" presStyleCnt="12">
        <dgm:presLayoutVars/>
      </dgm:prSet>
      <dgm:spPr/>
    </dgm:pt>
    <dgm:pt modelId="{071807AF-1A65-4796-9C27-8417E24A9708}" type="pres">
      <dgm:prSet presAssocID="{6BFED2DC-E437-41AE-80D4-76B3A9C09793}" presName="nodeText" presStyleLbl="bgAccFollowNode1" presStyleIdx="1" presStyleCnt="6">
        <dgm:presLayoutVars>
          <dgm:bulletEnabled val="1"/>
        </dgm:presLayoutVars>
      </dgm:prSet>
      <dgm:spPr/>
    </dgm:pt>
    <dgm:pt modelId="{6F56EEE6-531C-4705-AEF6-BC2004EFD3AB}" type="pres">
      <dgm:prSet presAssocID="{8AC6AE04-10FE-4E1C-9835-2CC3C26FB482}" presName="sibTrans" presStyleCnt="0"/>
      <dgm:spPr/>
    </dgm:pt>
    <dgm:pt modelId="{004B4A70-1C62-4540-BB64-0FF2B097FC02}" type="pres">
      <dgm:prSet presAssocID="{2C1BF4F6-DBE5-424A-8A49-303CA5A019A4}" presName="compositeNode" presStyleCnt="0">
        <dgm:presLayoutVars>
          <dgm:bulletEnabled val="1"/>
        </dgm:presLayoutVars>
      </dgm:prSet>
      <dgm:spPr/>
    </dgm:pt>
    <dgm:pt modelId="{6F1F6679-F11B-443D-8745-FB516F2D31F3}" type="pres">
      <dgm:prSet presAssocID="{2C1BF4F6-DBE5-424A-8A49-303CA5A019A4}" presName="bgRect" presStyleLbl="bgAccFollowNode1" presStyleIdx="2" presStyleCnt="6"/>
      <dgm:spPr/>
    </dgm:pt>
    <dgm:pt modelId="{851A2325-083F-4B06-B66E-A9BF1C919D51}" type="pres">
      <dgm:prSet presAssocID="{DE026D48-87E3-4C3E-A621-9645AB56E8D8}" presName="sibTransNodeCircle" presStyleLbl="alignNode1" presStyleIdx="4" presStyleCnt="12">
        <dgm:presLayoutVars>
          <dgm:chMax val="0"/>
          <dgm:bulletEnabled/>
        </dgm:presLayoutVars>
      </dgm:prSet>
      <dgm:spPr/>
    </dgm:pt>
    <dgm:pt modelId="{DD1B1D41-A7AB-41CB-87D4-F0FC9595B477}" type="pres">
      <dgm:prSet presAssocID="{2C1BF4F6-DBE5-424A-8A49-303CA5A019A4}" presName="bottomLine" presStyleLbl="alignNode1" presStyleIdx="5" presStyleCnt="12">
        <dgm:presLayoutVars/>
      </dgm:prSet>
      <dgm:spPr/>
    </dgm:pt>
    <dgm:pt modelId="{A52EFB56-0164-475A-94F7-5DC651F6DE5C}" type="pres">
      <dgm:prSet presAssocID="{2C1BF4F6-DBE5-424A-8A49-303CA5A019A4}" presName="nodeText" presStyleLbl="bgAccFollowNode1" presStyleIdx="2" presStyleCnt="6">
        <dgm:presLayoutVars>
          <dgm:bulletEnabled val="1"/>
        </dgm:presLayoutVars>
      </dgm:prSet>
      <dgm:spPr/>
    </dgm:pt>
    <dgm:pt modelId="{3FD0855A-7B05-4D30-A11E-4EF9289E6CAA}" type="pres">
      <dgm:prSet presAssocID="{DE026D48-87E3-4C3E-A621-9645AB56E8D8}" presName="sibTrans" presStyleCnt="0"/>
      <dgm:spPr/>
    </dgm:pt>
    <dgm:pt modelId="{43268132-B37E-403D-A6A6-047E1D8B5D83}" type="pres">
      <dgm:prSet presAssocID="{02E45131-27ED-47EE-8D11-65E6A39EFAA9}" presName="compositeNode" presStyleCnt="0">
        <dgm:presLayoutVars>
          <dgm:bulletEnabled val="1"/>
        </dgm:presLayoutVars>
      </dgm:prSet>
      <dgm:spPr/>
    </dgm:pt>
    <dgm:pt modelId="{97F63421-99FC-43DE-BCC4-6E8CD9386D01}" type="pres">
      <dgm:prSet presAssocID="{02E45131-27ED-47EE-8D11-65E6A39EFAA9}" presName="bgRect" presStyleLbl="bgAccFollowNode1" presStyleIdx="3" presStyleCnt="6"/>
      <dgm:spPr/>
    </dgm:pt>
    <dgm:pt modelId="{D62403F4-E5A6-41AC-9316-01682052B895}" type="pres">
      <dgm:prSet presAssocID="{4D939743-1E66-4800-8BE8-9EC5EE20303A}" presName="sibTransNodeCircle" presStyleLbl="alignNode1" presStyleIdx="6" presStyleCnt="12">
        <dgm:presLayoutVars>
          <dgm:chMax val="0"/>
          <dgm:bulletEnabled/>
        </dgm:presLayoutVars>
      </dgm:prSet>
      <dgm:spPr/>
    </dgm:pt>
    <dgm:pt modelId="{FD5C05C4-D9F7-4FAF-A009-9E75A0DCEB19}" type="pres">
      <dgm:prSet presAssocID="{02E45131-27ED-47EE-8D11-65E6A39EFAA9}" presName="bottomLine" presStyleLbl="alignNode1" presStyleIdx="7" presStyleCnt="12">
        <dgm:presLayoutVars/>
      </dgm:prSet>
      <dgm:spPr/>
    </dgm:pt>
    <dgm:pt modelId="{9C3C3379-6306-4B96-BC43-E3C1F9C60158}" type="pres">
      <dgm:prSet presAssocID="{02E45131-27ED-47EE-8D11-65E6A39EFAA9}" presName="nodeText" presStyleLbl="bgAccFollowNode1" presStyleIdx="3" presStyleCnt="6">
        <dgm:presLayoutVars>
          <dgm:bulletEnabled val="1"/>
        </dgm:presLayoutVars>
      </dgm:prSet>
      <dgm:spPr/>
    </dgm:pt>
    <dgm:pt modelId="{B92B991A-042D-419B-AD03-C388A21D7793}" type="pres">
      <dgm:prSet presAssocID="{4D939743-1E66-4800-8BE8-9EC5EE20303A}" presName="sibTrans" presStyleCnt="0"/>
      <dgm:spPr/>
    </dgm:pt>
    <dgm:pt modelId="{A9C2F583-5BFC-4147-938D-1EEE71367BBA}" type="pres">
      <dgm:prSet presAssocID="{473244A1-CF50-44EC-BF8E-FB556F58D2DE}" presName="compositeNode" presStyleCnt="0">
        <dgm:presLayoutVars>
          <dgm:bulletEnabled val="1"/>
        </dgm:presLayoutVars>
      </dgm:prSet>
      <dgm:spPr/>
    </dgm:pt>
    <dgm:pt modelId="{A8E11986-CA02-4AA2-BF8C-0B226C5D919A}" type="pres">
      <dgm:prSet presAssocID="{473244A1-CF50-44EC-BF8E-FB556F58D2DE}" presName="bgRect" presStyleLbl="bgAccFollowNode1" presStyleIdx="4" presStyleCnt="6"/>
      <dgm:spPr/>
    </dgm:pt>
    <dgm:pt modelId="{63C127A9-6982-4282-8C33-60FCC17F7F51}" type="pres">
      <dgm:prSet presAssocID="{6194225A-78A7-40CA-8393-BA0CF62D1A46}" presName="sibTransNodeCircle" presStyleLbl="alignNode1" presStyleIdx="8" presStyleCnt="12">
        <dgm:presLayoutVars>
          <dgm:chMax val="0"/>
          <dgm:bulletEnabled/>
        </dgm:presLayoutVars>
      </dgm:prSet>
      <dgm:spPr/>
    </dgm:pt>
    <dgm:pt modelId="{2FB92769-72EC-461E-A93B-4C162541F52D}" type="pres">
      <dgm:prSet presAssocID="{473244A1-CF50-44EC-BF8E-FB556F58D2DE}" presName="bottomLine" presStyleLbl="alignNode1" presStyleIdx="9" presStyleCnt="12">
        <dgm:presLayoutVars/>
      </dgm:prSet>
      <dgm:spPr/>
    </dgm:pt>
    <dgm:pt modelId="{9C148BA2-6C65-48E6-9409-57B037943E0B}" type="pres">
      <dgm:prSet presAssocID="{473244A1-CF50-44EC-BF8E-FB556F58D2DE}" presName="nodeText" presStyleLbl="bgAccFollowNode1" presStyleIdx="4" presStyleCnt="6">
        <dgm:presLayoutVars>
          <dgm:bulletEnabled val="1"/>
        </dgm:presLayoutVars>
      </dgm:prSet>
      <dgm:spPr/>
    </dgm:pt>
    <dgm:pt modelId="{09577EB4-814C-48AD-87AC-A66362E0A23D}" type="pres">
      <dgm:prSet presAssocID="{6194225A-78A7-40CA-8393-BA0CF62D1A46}" presName="sibTrans" presStyleCnt="0"/>
      <dgm:spPr/>
    </dgm:pt>
    <dgm:pt modelId="{EC3FB162-75F8-4F68-A492-399005EAE1FD}" type="pres">
      <dgm:prSet presAssocID="{B79824E3-7C8F-48DA-A9E6-B6548C817A26}" presName="compositeNode" presStyleCnt="0">
        <dgm:presLayoutVars>
          <dgm:bulletEnabled val="1"/>
        </dgm:presLayoutVars>
      </dgm:prSet>
      <dgm:spPr/>
    </dgm:pt>
    <dgm:pt modelId="{CCFF415D-022B-424B-B9BB-F321802FF0B8}" type="pres">
      <dgm:prSet presAssocID="{B79824E3-7C8F-48DA-A9E6-B6548C817A26}" presName="bgRect" presStyleLbl="bgAccFollowNode1" presStyleIdx="5" presStyleCnt="6"/>
      <dgm:spPr/>
    </dgm:pt>
    <dgm:pt modelId="{9C41C073-6400-4029-AED2-8796350092CA}" type="pres">
      <dgm:prSet presAssocID="{86271306-919E-4C12-9E34-33C8A619701C}" presName="sibTransNodeCircle" presStyleLbl="alignNode1" presStyleIdx="10" presStyleCnt="12">
        <dgm:presLayoutVars>
          <dgm:chMax val="0"/>
          <dgm:bulletEnabled/>
        </dgm:presLayoutVars>
      </dgm:prSet>
      <dgm:spPr/>
    </dgm:pt>
    <dgm:pt modelId="{7E46317C-943F-40D3-9345-8835C02F123F}" type="pres">
      <dgm:prSet presAssocID="{B79824E3-7C8F-48DA-A9E6-B6548C817A26}" presName="bottomLine" presStyleLbl="alignNode1" presStyleIdx="11" presStyleCnt="12">
        <dgm:presLayoutVars/>
      </dgm:prSet>
      <dgm:spPr/>
    </dgm:pt>
    <dgm:pt modelId="{A13CB029-2422-4115-842A-E76E17D42BFE}" type="pres">
      <dgm:prSet presAssocID="{B79824E3-7C8F-48DA-A9E6-B6548C817A26}" presName="nodeText" presStyleLbl="bgAccFollowNode1" presStyleIdx="5" presStyleCnt="6">
        <dgm:presLayoutVars>
          <dgm:bulletEnabled val="1"/>
        </dgm:presLayoutVars>
      </dgm:prSet>
      <dgm:spPr/>
    </dgm:pt>
  </dgm:ptLst>
  <dgm:cxnLst>
    <dgm:cxn modelId="{49062104-66C7-4E6C-8F03-4661B9C7981A}" type="presOf" srcId="{28D3A4CF-888B-4C18-B206-C74A373658A3}" destId="{9AFCABBE-0216-49A1-B18B-764D475376E9}" srcOrd="1" destOrd="0" presId="urn:microsoft.com/office/officeart/2016/7/layout/BasicLinearProcessNumbered"/>
    <dgm:cxn modelId="{0B748E05-A36F-42B0-9CB3-F1443E6091AF}" type="presOf" srcId="{2C1BF4F6-DBE5-424A-8A49-303CA5A019A4}" destId="{A52EFB56-0164-475A-94F7-5DC651F6DE5C}" srcOrd="1" destOrd="0" presId="urn:microsoft.com/office/officeart/2016/7/layout/BasicLinearProcessNumbered"/>
    <dgm:cxn modelId="{F7EFAB16-5641-411D-887E-8773C9A0E9B4}" type="presOf" srcId="{6BFED2DC-E437-41AE-80D4-76B3A9C09793}" destId="{071807AF-1A65-4796-9C27-8417E24A9708}" srcOrd="1" destOrd="0" presId="urn:microsoft.com/office/officeart/2016/7/layout/BasicLinearProcessNumbered"/>
    <dgm:cxn modelId="{854B9118-4852-401E-A041-0402BBD13AE7}" type="presOf" srcId="{473244A1-CF50-44EC-BF8E-FB556F58D2DE}" destId="{9C148BA2-6C65-48E6-9409-57B037943E0B}" srcOrd="1" destOrd="0" presId="urn:microsoft.com/office/officeart/2016/7/layout/BasicLinearProcessNumbered"/>
    <dgm:cxn modelId="{7DAE9C1C-CFE8-4ACB-B1F1-49C890A25889}" type="presOf" srcId="{86271306-919E-4C12-9E34-33C8A619701C}" destId="{9C41C073-6400-4029-AED2-8796350092CA}" srcOrd="0" destOrd="0" presId="urn:microsoft.com/office/officeart/2016/7/layout/BasicLinearProcessNumbered"/>
    <dgm:cxn modelId="{C1637A25-44DD-483B-99DB-E2AA2DE37523}" srcId="{722877EF-404D-4744-90B4-AFF9E0F08244}" destId="{473244A1-CF50-44EC-BF8E-FB556F58D2DE}" srcOrd="4" destOrd="0" parTransId="{D51E22BF-6111-4781-A0DB-57C60C4B659A}" sibTransId="{6194225A-78A7-40CA-8393-BA0CF62D1A46}"/>
    <dgm:cxn modelId="{1DFBB225-DB5B-4E0C-ADAD-6BE8F1AB47D3}" type="presOf" srcId="{6194225A-78A7-40CA-8393-BA0CF62D1A46}" destId="{63C127A9-6982-4282-8C33-60FCC17F7F51}" srcOrd="0" destOrd="0" presId="urn:microsoft.com/office/officeart/2016/7/layout/BasicLinearProcessNumbered"/>
    <dgm:cxn modelId="{4264A029-1144-49AC-8DAB-58CB293EA803}" type="presOf" srcId="{02E45131-27ED-47EE-8D11-65E6A39EFAA9}" destId="{97F63421-99FC-43DE-BCC4-6E8CD9386D01}" srcOrd="0" destOrd="0" presId="urn:microsoft.com/office/officeart/2016/7/layout/BasicLinearProcessNumbered"/>
    <dgm:cxn modelId="{C7F7A229-5639-42B5-9556-36B2EA7AFB86}" type="presOf" srcId="{B79824E3-7C8F-48DA-A9E6-B6548C817A26}" destId="{A13CB029-2422-4115-842A-E76E17D42BFE}" srcOrd="1" destOrd="0" presId="urn:microsoft.com/office/officeart/2016/7/layout/BasicLinearProcessNumbered"/>
    <dgm:cxn modelId="{48EA412F-A4CF-40B3-B7FB-27C4D1B16506}" type="presOf" srcId="{B79824E3-7C8F-48DA-A9E6-B6548C817A26}" destId="{CCFF415D-022B-424B-B9BB-F321802FF0B8}" srcOrd="0" destOrd="0" presId="urn:microsoft.com/office/officeart/2016/7/layout/BasicLinearProcessNumbered"/>
    <dgm:cxn modelId="{88FCE930-10BF-45E1-9475-34AA3DDE3D47}" srcId="{722877EF-404D-4744-90B4-AFF9E0F08244}" destId="{B79824E3-7C8F-48DA-A9E6-B6548C817A26}" srcOrd="5" destOrd="0" parTransId="{7662EA2A-D79A-4C8E-A546-7BABED065D28}" sibTransId="{86271306-919E-4C12-9E34-33C8A619701C}"/>
    <dgm:cxn modelId="{05E21836-BD3A-4753-A203-D295C713DC2B}" type="presOf" srcId="{2C1BF4F6-DBE5-424A-8A49-303CA5A019A4}" destId="{6F1F6679-F11B-443D-8745-FB516F2D31F3}" srcOrd="0" destOrd="0" presId="urn:microsoft.com/office/officeart/2016/7/layout/BasicLinearProcessNumbered"/>
    <dgm:cxn modelId="{9BC72C3B-19F9-414F-998E-320F27BD72EC}" type="presOf" srcId="{FBB65FE0-01E6-49DE-A555-7B205AA27127}" destId="{580D9BEA-B246-4E37-BD6F-8C536FF8634C}" srcOrd="0" destOrd="0" presId="urn:microsoft.com/office/officeart/2016/7/layout/BasicLinearProcessNumbered"/>
    <dgm:cxn modelId="{41380541-61E6-419F-9E31-7ADD2B6AA139}" srcId="{722877EF-404D-4744-90B4-AFF9E0F08244}" destId="{6BFED2DC-E437-41AE-80D4-76B3A9C09793}" srcOrd="1" destOrd="0" parTransId="{0C5B10E1-D4EF-4FF4-8914-8F1CBDDEC743}" sibTransId="{8AC6AE04-10FE-4E1C-9835-2CC3C26FB482}"/>
    <dgm:cxn modelId="{B88B4D76-9F31-4250-8470-DEF34F2277C0}" type="presOf" srcId="{722877EF-404D-4744-90B4-AFF9E0F08244}" destId="{8EEE0219-CC55-4A09-ABEF-698CBC993026}" srcOrd="0" destOrd="0" presId="urn:microsoft.com/office/officeart/2016/7/layout/BasicLinearProcessNumbered"/>
    <dgm:cxn modelId="{F4077C59-6038-4792-895E-4021D444A982}" type="presOf" srcId="{6BFED2DC-E437-41AE-80D4-76B3A9C09793}" destId="{0BF27CC2-460A-4472-93C3-80838E067681}" srcOrd="0" destOrd="0" presId="urn:microsoft.com/office/officeart/2016/7/layout/BasicLinearProcessNumbered"/>
    <dgm:cxn modelId="{E71ED77E-5363-4E58-8A37-061638F66CE5}" srcId="{722877EF-404D-4744-90B4-AFF9E0F08244}" destId="{02E45131-27ED-47EE-8D11-65E6A39EFAA9}" srcOrd="3" destOrd="0" parTransId="{6C38594B-EBD1-4891-BD6A-B289E9E9640A}" sibTransId="{4D939743-1E66-4800-8BE8-9EC5EE20303A}"/>
    <dgm:cxn modelId="{507BC997-EFD2-4F57-A6EB-6510701EE3C5}" type="presOf" srcId="{8AC6AE04-10FE-4E1C-9835-2CC3C26FB482}" destId="{DCF00DB3-9A75-47BE-AAD4-9BF629D27039}" srcOrd="0" destOrd="0" presId="urn:microsoft.com/office/officeart/2016/7/layout/BasicLinearProcessNumbered"/>
    <dgm:cxn modelId="{501E5A99-0329-4E6A-9F9F-B936773F2B2B}" type="presOf" srcId="{28D3A4CF-888B-4C18-B206-C74A373658A3}" destId="{271CB55F-ABF2-4E27-914B-55CD34650035}" srcOrd="0" destOrd="0" presId="urn:microsoft.com/office/officeart/2016/7/layout/BasicLinearProcessNumbered"/>
    <dgm:cxn modelId="{A023F0AD-A125-4D5B-9550-B85A390BE053}" type="presOf" srcId="{DE026D48-87E3-4C3E-A621-9645AB56E8D8}" destId="{851A2325-083F-4B06-B66E-A9BF1C919D51}" srcOrd="0" destOrd="0" presId="urn:microsoft.com/office/officeart/2016/7/layout/BasicLinearProcessNumbered"/>
    <dgm:cxn modelId="{A24604B3-BE44-46E5-B2E5-8ED17F145539}" type="presOf" srcId="{473244A1-CF50-44EC-BF8E-FB556F58D2DE}" destId="{A8E11986-CA02-4AA2-BF8C-0B226C5D919A}" srcOrd="0" destOrd="0" presId="urn:microsoft.com/office/officeart/2016/7/layout/BasicLinearProcessNumbered"/>
    <dgm:cxn modelId="{9D72C0D1-A468-4775-9E7E-8EC0DE554A79}" srcId="{722877EF-404D-4744-90B4-AFF9E0F08244}" destId="{2C1BF4F6-DBE5-424A-8A49-303CA5A019A4}" srcOrd="2" destOrd="0" parTransId="{9BC4391C-F8AF-4D12-9693-37538F18C357}" sibTransId="{DE026D48-87E3-4C3E-A621-9645AB56E8D8}"/>
    <dgm:cxn modelId="{3E4B53E2-AEEB-471E-BDB1-169014869A6B}" srcId="{722877EF-404D-4744-90B4-AFF9E0F08244}" destId="{28D3A4CF-888B-4C18-B206-C74A373658A3}" srcOrd="0" destOrd="0" parTransId="{336EB8B7-E89B-45BF-9BDF-8C6345F42551}" sibTransId="{FBB65FE0-01E6-49DE-A555-7B205AA27127}"/>
    <dgm:cxn modelId="{86CEABE6-67D3-47A7-923C-8D6FE9191F83}" type="presOf" srcId="{02E45131-27ED-47EE-8D11-65E6A39EFAA9}" destId="{9C3C3379-6306-4B96-BC43-E3C1F9C60158}" srcOrd="1" destOrd="0" presId="urn:microsoft.com/office/officeart/2016/7/layout/BasicLinearProcessNumbered"/>
    <dgm:cxn modelId="{0B6B66EF-FAAF-4892-A4C4-BE772DF7D31D}" type="presOf" srcId="{4D939743-1E66-4800-8BE8-9EC5EE20303A}" destId="{D62403F4-E5A6-41AC-9316-01682052B895}" srcOrd="0" destOrd="0" presId="urn:microsoft.com/office/officeart/2016/7/layout/BasicLinearProcessNumbered"/>
    <dgm:cxn modelId="{71573666-2BCA-48EC-88A2-03B8A3E1C096}" type="presParOf" srcId="{8EEE0219-CC55-4A09-ABEF-698CBC993026}" destId="{754F77C9-ED31-44C3-86F3-4C8976ECE753}" srcOrd="0" destOrd="0" presId="urn:microsoft.com/office/officeart/2016/7/layout/BasicLinearProcessNumbered"/>
    <dgm:cxn modelId="{A1E8214E-3649-4580-8C0D-C5C77E2D358A}" type="presParOf" srcId="{754F77C9-ED31-44C3-86F3-4C8976ECE753}" destId="{271CB55F-ABF2-4E27-914B-55CD34650035}" srcOrd="0" destOrd="0" presId="urn:microsoft.com/office/officeart/2016/7/layout/BasicLinearProcessNumbered"/>
    <dgm:cxn modelId="{52A60F09-55E4-4259-A37E-F5EAE6518EC4}" type="presParOf" srcId="{754F77C9-ED31-44C3-86F3-4C8976ECE753}" destId="{580D9BEA-B246-4E37-BD6F-8C536FF8634C}" srcOrd="1" destOrd="0" presId="urn:microsoft.com/office/officeart/2016/7/layout/BasicLinearProcessNumbered"/>
    <dgm:cxn modelId="{CF8365CE-4A39-4788-94EF-61B7153A25F6}" type="presParOf" srcId="{754F77C9-ED31-44C3-86F3-4C8976ECE753}" destId="{E2D84FF4-5FBB-4ACB-9C27-592BD56CDB02}" srcOrd="2" destOrd="0" presId="urn:microsoft.com/office/officeart/2016/7/layout/BasicLinearProcessNumbered"/>
    <dgm:cxn modelId="{E25D3F05-968E-4AFF-A412-9AD6FAAB9599}" type="presParOf" srcId="{754F77C9-ED31-44C3-86F3-4C8976ECE753}" destId="{9AFCABBE-0216-49A1-B18B-764D475376E9}" srcOrd="3" destOrd="0" presId="urn:microsoft.com/office/officeart/2016/7/layout/BasicLinearProcessNumbered"/>
    <dgm:cxn modelId="{AAF2DDD1-17B8-4035-A26B-94C484E82790}" type="presParOf" srcId="{8EEE0219-CC55-4A09-ABEF-698CBC993026}" destId="{0221DCA7-BEA9-4422-B4FC-F4397F58C8A2}" srcOrd="1" destOrd="0" presId="urn:microsoft.com/office/officeart/2016/7/layout/BasicLinearProcessNumbered"/>
    <dgm:cxn modelId="{BDACA8D4-ACDE-4974-BB1D-014E85B8C43F}" type="presParOf" srcId="{8EEE0219-CC55-4A09-ABEF-698CBC993026}" destId="{CA2F2CD0-BEA5-4280-A7C9-1D108747A41A}" srcOrd="2" destOrd="0" presId="urn:microsoft.com/office/officeart/2016/7/layout/BasicLinearProcessNumbered"/>
    <dgm:cxn modelId="{5C9645EC-3C88-4A27-94E7-4AF3DBBA4D41}" type="presParOf" srcId="{CA2F2CD0-BEA5-4280-A7C9-1D108747A41A}" destId="{0BF27CC2-460A-4472-93C3-80838E067681}" srcOrd="0" destOrd="0" presId="urn:microsoft.com/office/officeart/2016/7/layout/BasicLinearProcessNumbered"/>
    <dgm:cxn modelId="{FE0ACBEC-3CD6-482C-AEAC-4F421981011A}" type="presParOf" srcId="{CA2F2CD0-BEA5-4280-A7C9-1D108747A41A}" destId="{DCF00DB3-9A75-47BE-AAD4-9BF629D27039}" srcOrd="1" destOrd="0" presId="urn:microsoft.com/office/officeart/2016/7/layout/BasicLinearProcessNumbered"/>
    <dgm:cxn modelId="{1C133A63-5CCA-4677-8B92-4DF026264F2B}" type="presParOf" srcId="{CA2F2CD0-BEA5-4280-A7C9-1D108747A41A}" destId="{742DEA0B-2211-4A5F-B8C6-685DBCF3DA92}" srcOrd="2" destOrd="0" presId="urn:microsoft.com/office/officeart/2016/7/layout/BasicLinearProcessNumbered"/>
    <dgm:cxn modelId="{403F255F-558D-4EC4-85FF-6A1A21CA8A8F}" type="presParOf" srcId="{CA2F2CD0-BEA5-4280-A7C9-1D108747A41A}" destId="{071807AF-1A65-4796-9C27-8417E24A9708}" srcOrd="3" destOrd="0" presId="urn:microsoft.com/office/officeart/2016/7/layout/BasicLinearProcessNumbered"/>
    <dgm:cxn modelId="{1F31FA3E-ACE0-4721-8BFA-29661114993A}" type="presParOf" srcId="{8EEE0219-CC55-4A09-ABEF-698CBC993026}" destId="{6F56EEE6-531C-4705-AEF6-BC2004EFD3AB}" srcOrd="3" destOrd="0" presId="urn:microsoft.com/office/officeart/2016/7/layout/BasicLinearProcessNumbered"/>
    <dgm:cxn modelId="{7130652C-489D-4F41-B5BF-ADE10459DE6E}" type="presParOf" srcId="{8EEE0219-CC55-4A09-ABEF-698CBC993026}" destId="{004B4A70-1C62-4540-BB64-0FF2B097FC02}" srcOrd="4" destOrd="0" presId="urn:microsoft.com/office/officeart/2016/7/layout/BasicLinearProcessNumbered"/>
    <dgm:cxn modelId="{83CBCBD9-B779-4521-864F-C69CCA0B33ED}" type="presParOf" srcId="{004B4A70-1C62-4540-BB64-0FF2B097FC02}" destId="{6F1F6679-F11B-443D-8745-FB516F2D31F3}" srcOrd="0" destOrd="0" presId="urn:microsoft.com/office/officeart/2016/7/layout/BasicLinearProcessNumbered"/>
    <dgm:cxn modelId="{B64462C2-3331-4C90-AD49-17524844C146}" type="presParOf" srcId="{004B4A70-1C62-4540-BB64-0FF2B097FC02}" destId="{851A2325-083F-4B06-B66E-A9BF1C919D51}" srcOrd="1" destOrd="0" presId="urn:microsoft.com/office/officeart/2016/7/layout/BasicLinearProcessNumbered"/>
    <dgm:cxn modelId="{068E172B-B8F3-4529-BE18-7010D60AA3BB}" type="presParOf" srcId="{004B4A70-1C62-4540-BB64-0FF2B097FC02}" destId="{DD1B1D41-A7AB-41CB-87D4-F0FC9595B477}" srcOrd="2" destOrd="0" presId="urn:microsoft.com/office/officeart/2016/7/layout/BasicLinearProcessNumbered"/>
    <dgm:cxn modelId="{6FB4ACB9-4B8B-4538-912A-C4B4DBC8B1C7}" type="presParOf" srcId="{004B4A70-1C62-4540-BB64-0FF2B097FC02}" destId="{A52EFB56-0164-475A-94F7-5DC651F6DE5C}" srcOrd="3" destOrd="0" presId="urn:microsoft.com/office/officeart/2016/7/layout/BasicLinearProcessNumbered"/>
    <dgm:cxn modelId="{BF59B3E8-B9BE-47F2-A52B-C69C8A4DD09C}" type="presParOf" srcId="{8EEE0219-CC55-4A09-ABEF-698CBC993026}" destId="{3FD0855A-7B05-4D30-A11E-4EF9289E6CAA}" srcOrd="5" destOrd="0" presId="urn:microsoft.com/office/officeart/2016/7/layout/BasicLinearProcessNumbered"/>
    <dgm:cxn modelId="{0E9A49E4-F968-4C20-86E6-0DBF20A6309C}" type="presParOf" srcId="{8EEE0219-CC55-4A09-ABEF-698CBC993026}" destId="{43268132-B37E-403D-A6A6-047E1D8B5D83}" srcOrd="6" destOrd="0" presId="urn:microsoft.com/office/officeart/2016/7/layout/BasicLinearProcessNumbered"/>
    <dgm:cxn modelId="{EDBA23D0-14FB-4F0E-AC0E-C202D7F348A6}" type="presParOf" srcId="{43268132-B37E-403D-A6A6-047E1D8B5D83}" destId="{97F63421-99FC-43DE-BCC4-6E8CD9386D01}" srcOrd="0" destOrd="0" presId="urn:microsoft.com/office/officeart/2016/7/layout/BasicLinearProcessNumbered"/>
    <dgm:cxn modelId="{E816EF32-478D-4084-8A06-D39115C3D08B}" type="presParOf" srcId="{43268132-B37E-403D-A6A6-047E1D8B5D83}" destId="{D62403F4-E5A6-41AC-9316-01682052B895}" srcOrd="1" destOrd="0" presId="urn:microsoft.com/office/officeart/2016/7/layout/BasicLinearProcessNumbered"/>
    <dgm:cxn modelId="{41466DAF-3275-489C-A2BB-C507382ABA44}" type="presParOf" srcId="{43268132-B37E-403D-A6A6-047E1D8B5D83}" destId="{FD5C05C4-D9F7-4FAF-A009-9E75A0DCEB19}" srcOrd="2" destOrd="0" presId="urn:microsoft.com/office/officeart/2016/7/layout/BasicLinearProcessNumbered"/>
    <dgm:cxn modelId="{580B1BB3-A906-448F-8B44-F856C2DC6166}" type="presParOf" srcId="{43268132-B37E-403D-A6A6-047E1D8B5D83}" destId="{9C3C3379-6306-4B96-BC43-E3C1F9C60158}" srcOrd="3" destOrd="0" presId="urn:microsoft.com/office/officeart/2016/7/layout/BasicLinearProcessNumbered"/>
    <dgm:cxn modelId="{CC331F85-4DEF-4FA7-96A9-91550FE89308}" type="presParOf" srcId="{8EEE0219-CC55-4A09-ABEF-698CBC993026}" destId="{B92B991A-042D-419B-AD03-C388A21D7793}" srcOrd="7" destOrd="0" presId="urn:microsoft.com/office/officeart/2016/7/layout/BasicLinearProcessNumbered"/>
    <dgm:cxn modelId="{49A8FBB8-54C8-4CAA-A0F1-C89046006020}" type="presParOf" srcId="{8EEE0219-CC55-4A09-ABEF-698CBC993026}" destId="{A9C2F583-5BFC-4147-938D-1EEE71367BBA}" srcOrd="8" destOrd="0" presId="urn:microsoft.com/office/officeart/2016/7/layout/BasicLinearProcessNumbered"/>
    <dgm:cxn modelId="{BAD7A6E1-4D47-40BB-86A2-F1877418C1B8}" type="presParOf" srcId="{A9C2F583-5BFC-4147-938D-1EEE71367BBA}" destId="{A8E11986-CA02-4AA2-BF8C-0B226C5D919A}" srcOrd="0" destOrd="0" presId="urn:microsoft.com/office/officeart/2016/7/layout/BasicLinearProcessNumbered"/>
    <dgm:cxn modelId="{D092EE1F-ADDE-47D1-A52F-D5F7A0D05D75}" type="presParOf" srcId="{A9C2F583-5BFC-4147-938D-1EEE71367BBA}" destId="{63C127A9-6982-4282-8C33-60FCC17F7F51}" srcOrd="1" destOrd="0" presId="urn:microsoft.com/office/officeart/2016/7/layout/BasicLinearProcessNumbered"/>
    <dgm:cxn modelId="{74CA57F3-D3AA-4DAE-839D-DB8A54CDF1E3}" type="presParOf" srcId="{A9C2F583-5BFC-4147-938D-1EEE71367BBA}" destId="{2FB92769-72EC-461E-A93B-4C162541F52D}" srcOrd="2" destOrd="0" presId="urn:microsoft.com/office/officeart/2016/7/layout/BasicLinearProcessNumbered"/>
    <dgm:cxn modelId="{87569F20-B3FA-40F4-B425-368C30C357BD}" type="presParOf" srcId="{A9C2F583-5BFC-4147-938D-1EEE71367BBA}" destId="{9C148BA2-6C65-48E6-9409-57B037943E0B}" srcOrd="3" destOrd="0" presId="urn:microsoft.com/office/officeart/2016/7/layout/BasicLinearProcessNumbered"/>
    <dgm:cxn modelId="{D05DD5F0-4410-42D9-B307-7DF0BDC59431}" type="presParOf" srcId="{8EEE0219-CC55-4A09-ABEF-698CBC993026}" destId="{09577EB4-814C-48AD-87AC-A66362E0A23D}" srcOrd="9" destOrd="0" presId="urn:microsoft.com/office/officeart/2016/7/layout/BasicLinearProcessNumbered"/>
    <dgm:cxn modelId="{DC76C9B6-EF6F-4303-A21A-6D105108562D}" type="presParOf" srcId="{8EEE0219-CC55-4A09-ABEF-698CBC993026}" destId="{EC3FB162-75F8-4F68-A492-399005EAE1FD}" srcOrd="10" destOrd="0" presId="urn:microsoft.com/office/officeart/2016/7/layout/BasicLinearProcessNumbered"/>
    <dgm:cxn modelId="{77D78BB0-6513-406B-A05E-29B184765A5B}" type="presParOf" srcId="{EC3FB162-75F8-4F68-A492-399005EAE1FD}" destId="{CCFF415D-022B-424B-B9BB-F321802FF0B8}" srcOrd="0" destOrd="0" presId="urn:microsoft.com/office/officeart/2016/7/layout/BasicLinearProcessNumbered"/>
    <dgm:cxn modelId="{CB028647-509A-403D-9993-884021098B6B}" type="presParOf" srcId="{EC3FB162-75F8-4F68-A492-399005EAE1FD}" destId="{9C41C073-6400-4029-AED2-8796350092CA}" srcOrd="1" destOrd="0" presId="urn:microsoft.com/office/officeart/2016/7/layout/BasicLinearProcessNumbered"/>
    <dgm:cxn modelId="{0621664B-DA63-4A2B-B314-C09CB7D14397}" type="presParOf" srcId="{EC3FB162-75F8-4F68-A492-399005EAE1FD}" destId="{7E46317C-943F-40D3-9345-8835C02F123F}" srcOrd="2" destOrd="0" presId="urn:microsoft.com/office/officeart/2016/7/layout/BasicLinearProcessNumbered"/>
    <dgm:cxn modelId="{128B7BA2-518D-47ED-AB34-564739D6386D}" type="presParOf" srcId="{EC3FB162-75F8-4F68-A492-399005EAE1FD}" destId="{A13CB029-2422-4115-842A-E76E17D42BF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D2C265-CE73-4D2F-ABEA-57645C6B205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09DF22-7433-4850-B672-D41D40662427}">
      <dgm:prSet/>
      <dgm:spPr/>
      <dgm:t>
        <a:bodyPr/>
        <a:lstStyle/>
        <a:p>
          <a:pPr>
            <a:lnSpc>
              <a:spcPct val="100000"/>
            </a:lnSpc>
          </a:pPr>
          <a:r>
            <a:rPr lang="en-US"/>
            <a:t>Instruct the model to answer using a reference text</a:t>
          </a:r>
        </a:p>
      </dgm:t>
    </dgm:pt>
    <dgm:pt modelId="{EA0635DA-2A84-4370-8596-73773D43F1A0}" type="parTrans" cxnId="{DE9CB115-E341-4521-A386-AEB952FF430B}">
      <dgm:prSet/>
      <dgm:spPr/>
      <dgm:t>
        <a:bodyPr/>
        <a:lstStyle/>
        <a:p>
          <a:endParaRPr lang="en-US"/>
        </a:p>
      </dgm:t>
    </dgm:pt>
    <dgm:pt modelId="{77A71BC4-5A62-4292-A5F1-A33C6009C779}" type="sibTrans" cxnId="{DE9CB115-E341-4521-A386-AEB952FF430B}">
      <dgm:prSet/>
      <dgm:spPr/>
      <dgm:t>
        <a:bodyPr/>
        <a:lstStyle/>
        <a:p>
          <a:endParaRPr lang="en-US"/>
        </a:p>
      </dgm:t>
    </dgm:pt>
    <dgm:pt modelId="{55866A3F-EC5E-4C36-AF2C-D8923B283623}">
      <dgm:prSet/>
      <dgm:spPr/>
      <dgm:t>
        <a:bodyPr/>
        <a:lstStyle/>
        <a:p>
          <a:pPr>
            <a:lnSpc>
              <a:spcPct val="100000"/>
            </a:lnSpc>
          </a:pPr>
          <a:r>
            <a:rPr lang="en-US"/>
            <a:t>Instruct the model to answer with citations from a reference text</a:t>
          </a:r>
        </a:p>
      </dgm:t>
    </dgm:pt>
    <dgm:pt modelId="{10F2C3BD-BBAD-44CF-80D0-9C7CCB434584}" type="parTrans" cxnId="{6DE0E08C-06A8-4CDB-8EEA-28FEBFB70AFD}">
      <dgm:prSet/>
      <dgm:spPr/>
      <dgm:t>
        <a:bodyPr/>
        <a:lstStyle/>
        <a:p>
          <a:endParaRPr lang="en-US"/>
        </a:p>
      </dgm:t>
    </dgm:pt>
    <dgm:pt modelId="{7EB753F4-65A2-4F7B-9881-D1C5D23FC93C}" type="sibTrans" cxnId="{6DE0E08C-06A8-4CDB-8EEA-28FEBFB70AFD}">
      <dgm:prSet/>
      <dgm:spPr/>
      <dgm:t>
        <a:bodyPr/>
        <a:lstStyle/>
        <a:p>
          <a:endParaRPr lang="en-US"/>
        </a:p>
      </dgm:t>
    </dgm:pt>
    <dgm:pt modelId="{B55AD416-61E3-4651-BEBC-9F31D496F348}" type="pres">
      <dgm:prSet presAssocID="{68D2C265-CE73-4D2F-ABEA-57645C6B205F}" presName="root" presStyleCnt="0">
        <dgm:presLayoutVars>
          <dgm:dir/>
          <dgm:resizeHandles val="exact"/>
        </dgm:presLayoutVars>
      </dgm:prSet>
      <dgm:spPr/>
    </dgm:pt>
    <dgm:pt modelId="{801DE235-C6F9-4796-8220-71C28BD810F7}" type="pres">
      <dgm:prSet presAssocID="{D009DF22-7433-4850-B672-D41D40662427}" presName="compNode" presStyleCnt="0"/>
      <dgm:spPr/>
    </dgm:pt>
    <dgm:pt modelId="{54E52A09-E685-4FC6-9A5A-6A94C269697C}" type="pres">
      <dgm:prSet presAssocID="{D009DF22-7433-4850-B672-D41D40662427}" presName="bgRect" presStyleLbl="bgShp" presStyleIdx="0" presStyleCnt="2"/>
      <dgm:spPr/>
    </dgm:pt>
    <dgm:pt modelId="{D6333A23-00EE-4C1E-8F5F-42824A0B3988}" type="pres">
      <dgm:prSet presAssocID="{D009DF22-7433-4850-B672-D41D406624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ncil"/>
        </a:ext>
      </dgm:extLst>
    </dgm:pt>
    <dgm:pt modelId="{B0256019-1212-4928-9F8F-81A5456FE461}" type="pres">
      <dgm:prSet presAssocID="{D009DF22-7433-4850-B672-D41D40662427}" presName="spaceRect" presStyleCnt="0"/>
      <dgm:spPr/>
    </dgm:pt>
    <dgm:pt modelId="{2C966AD2-7641-456E-BB63-BA58B434D061}" type="pres">
      <dgm:prSet presAssocID="{D009DF22-7433-4850-B672-D41D40662427}" presName="parTx" presStyleLbl="revTx" presStyleIdx="0" presStyleCnt="2">
        <dgm:presLayoutVars>
          <dgm:chMax val="0"/>
          <dgm:chPref val="0"/>
        </dgm:presLayoutVars>
      </dgm:prSet>
      <dgm:spPr/>
    </dgm:pt>
    <dgm:pt modelId="{38B0C459-7B53-4989-9806-DED670460F87}" type="pres">
      <dgm:prSet presAssocID="{77A71BC4-5A62-4292-A5F1-A33C6009C779}" presName="sibTrans" presStyleCnt="0"/>
      <dgm:spPr/>
    </dgm:pt>
    <dgm:pt modelId="{4CFAD267-F69F-4393-920D-B85634A924C6}" type="pres">
      <dgm:prSet presAssocID="{55866A3F-EC5E-4C36-AF2C-D8923B283623}" presName="compNode" presStyleCnt="0"/>
      <dgm:spPr/>
    </dgm:pt>
    <dgm:pt modelId="{D0965933-C4C0-4325-B42D-A4F38A5F35ED}" type="pres">
      <dgm:prSet presAssocID="{55866A3F-EC5E-4C36-AF2C-D8923B283623}" presName="bgRect" presStyleLbl="bgShp" presStyleIdx="1" presStyleCnt="2"/>
      <dgm:spPr/>
    </dgm:pt>
    <dgm:pt modelId="{275C8A0E-5AF3-4D3B-AA6E-D2106D77A84F}" type="pres">
      <dgm:prSet presAssocID="{55866A3F-EC5E-4C36-AF2C-D8923B2836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486F3BBE-9EAE-42D2-8DF8-BA1F6B7C154E}" type="pres">
      <dgm:prSet presAssocID="{55866A3F-EC5E-4C36-AF2C-D8923B283623}" presName="spaceRect" presStyleCnt="0"/>
      <dgm:spPr/>
    </dgm:pt>
    <dgm:pt modelId="{2037F708-957F-45D7-8ABD-B5A32BB448AE}" type="pres">
      <dgm:prSet presAssocID="{55866A3F-EC5E-4C36-AF2C-D8923B283623}" presName="parTx" presStyleLbl="revTx" presStyleIdx="1" presStyleCnt="2">
        <dgm:presLayoutVars>
          <dgm:chMax val="0"/>
          <dgm:chPref val="0"/>
        </dgm:presLayoutVars>
      </dgm:prSet>
      <dgm:spPr/>
    </dgm:pt>
  </dgm:ptLst>
  <dgm:cxnLst>
    <dgm:cxn modelId="{DE9CB115-E341-4521-A386-AEB952FF430B}" srcId="{68D2C265-CE73-4D2F-ABEA-57645C6B205F}" destId="{D009DF22-7433-4850-B672-D41D40662427}" srcOrd="0" destOrd="0" parTransId="{EA0635DA-2A84-4370-8596-73773D43F1A0}" sibTransId="{77A71BC4-5A62-4292-A5F1-A33C6009C779}"/>
    <dgm:cxn modelId="{C2631B46-8636-4C35-8440-20BB0FFAA89F}" type="presOf" srcId="{68D2C265-CE73-4D2F-ABEA-57645C6B205F}" destId="{B55AD416-61E3-4651-BEBC-9F31D496F348}" srcOrd="0" destOrd="0" presId="urn:microsoft.com/office/officeart/2018/2/layout/IconVerticalSolidList"/>
    <dgm:cxn modelId="{6DE0E08C-06A8-4CDB-8EEA-28FEBFB70AFD}" srcId="{68D2C265-CE73-4D2F-ABEA-57645C6B205F}" destId="{55866A3F-EC5E-4C36-AF2C-D8923B283623}" srcOrd="1" destOrd="0" parTransId="{10F2C3BD-BBAD-44CF-80D0-9C7CCB434584}" sibTransId="{7EB753F4-65A2-4F7B-9881-D1C5D23FC93C}"/>
    <dgm:cxn modelId="{B4CEF5E2-DAB7-49E3-8D48-CCB26FFBE31F}" type="presOf" srcId="{55866A3F-EC5E-4C36-AF2C-D8923B283623}" destId="{2037F708-957F-45D7-8ABD-B5A32BB448AE}" srcOrd="0" destOrd="0" presId="urn:microsoft.com/office/officeart/2018/2/layout/IconVerticalSolidList"/>
    <dgm:cxn modelId="{16DE49FC-9004-4403-A065-C47E4F61BEBD}" type="presOf" srcId="{D009DF22-7433-4850-B672-D41D40662427}" destId="{2C966AD2-7641-456E-BB63-BA58B434D061}" srcOrd="0" destOrd="0" presId="urn:microsoft.com/office/officeart/2018/2/layout/IconVerticalSolidList"/>
    <dgm:cxn modelId="{49E96B44-854E-4F24-83AF-7ED95D8CF050}" type="presParOf" srcId="{B55AD416-61E3-4651-BEBC-9F31D496F348}" destId="{801DE235-C6F9-4796-8220-71C28BD810F7}" srcOrd="0" destOrd="0" presId="urn:microsoft.com/office/officeart/2018/2/layout/IconVerticalSolidList"/>
    <dgm:cxn modelId="{717EE389-D241-4A7D-95B3-F949E762F054}" type="presParOf" srcId="{801DE235-C6F9-4796-8220-71C28BD810F7}" destId="{54E52A09-E685-4FC6-9A5A-6A94C269697C}" srcOrd="0" destOrd="0" presId="urn:microsoft.com/office/officeart/2018/2/layout/IconVerticalSolidList"/>
    <dgm:cxn modelId="{B067B5A1-9A28-49E8-A822-25803F1FB134}" type="presParOf" srcId="{801DE235-C6F9-4796-8220-71C28BD810F7}" destId="{D6333A23-00EE-4C1E-8F5F-42824A0B3988}" srcOrd="1" destOrd="0" presId="urn:microsoft.com/office/officeart/2018/2/layout/IconVerticalSolidList"/>
    <dgm:cxn modelId="{1DFAA0DF-DE96-4296-AB5D-7B55A3BB9331}" type="presParOf" srcId="{801DE235-C6F9-4796-8220-71C28BD810F7}" destId="{B0256019-1212-4928-9F8F-81A5456FE461}" srcOrd="2" destOrd="0" presId="urn:microsoft.com/office/officeart/2018/2/layout/IconVerticalSolidList"/>
    <dgm:cxn modelId="{69DE5481-012C-4A99-A4E5-32BDCC3EC0E6}" type="presParOf" srcId="{801DE235-C6F9-4796-8220-71C28BD810F7}" destId="{2C966AD2-7641-456E-BB63-BA58B434D061}" srcOrd="3" destOrd="0" presId="urn:microsoft.com/office/officeart/2018/2/layout/IconVerticalSolidList"/>
    <dgm:cxn modelId="{3D0C432D-8FD4-49F4-A2A0-5532E61A2F23}" type="presParOf" srcId="{B55AD416-61E3-4651-BEBC-9F31D496F348}" destId="{38B0C459-7B53-4989-9806-DED670460F87}" srcOrd="1" destOrd="0" presId="urn:microsoft.com/office/officeart/2018/2/layout/IconVerticalSolidList"/>
    <dgm:cxn modelId="{7E9C3395-4C91-4FB5-AC86-8889CBD3F705}" type="presParOf" srcId="{B55AD416-61E3-4651-BEBC-9F31D496F348}" destId="{4CFAD267-F69F-4393-920D-B85634A924C6}" srcOrd="2" destOrd="0" presId="urn:microsoft.com/office/officeart/2018/2/layout/IconVerticalSolidList"/>
    <dgm:cxn modelId="{F7F511A3-3A0C-4C81-9196-5D55D12B3113}" type="presParOf" srcId="{4CFAD267-F69F-4393-920D-B85634A924C6}" destId="{D0965933-C4C0-4325-B42D-A4F38A5F35ED}" srcOrd="0" destOrd="0" presId="urn:microsoft.com/office/officeart/2018/2/layout/IconVerticalSolidList"/>
    <dgm:cxn modelId="{251B38F1-BB74-4592-B996-9BEC2E8C74FC}" type="presParOf" srcId="{4CFAD267-F69F-4393-920D-B85634A924C6}" destId="{275C8A0E-5AF3-4D3B-AA6E-D2106D77A84F}" srcOrd="1" destOrd="0" presId="urn:microsoft.com/office/officeart/2018/2/layout/IconVerticalSolidList"/>
    <dgm:cxn modelId="{0F7B791F-39C8-4A7C-8B58-63F8F0699179}" type="presParOf" srcId="{4CFAD267-F69F-4393-920D-B85634A924C6}" destId="{486F3BBE-9EAE-42D2-8DF8-BA1F6B7C154E}" srcOrd="2" destOrd="0" presId="urn:microsoft.com/office/officeart/2018/2/layout/IconVerticalSolidList"/>
    <dgm:cxn modelId="{FA3617DC-4A4C-44E4-9A37-B914BC3CE474}" type="presParOf" srcId="{4CFAD267-F69F-4393-920D-B85634A924C6}" destId="{2037F708-957F-45D7-8ABD-B5A32BB448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4546E2-38DA-4ABD-82D0-B768284F42C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61A519-2FE4-4A67-BC13-DA25F7A78A69}">
      <dgm:prSet/>
      <dgm:spPr/>
      <dgm:t>
        <a:bodyPr/>
        <a:lstStyle/>
        <a:p>
          <a:pPr>
            <a:lnSpc>
              <a:spcPct val="100000"/>
            </a:lnSpc>
            <a:defRPr cap="all"/>
          </a:pPr>
          <a:r>
            <a:rPr lang="en-US" cap="none" dirty="0"/>
            <a:t>Use intent classification to identify the most relevant instructions for a user query</a:t>
          </a:r>
        </a:p>
      </dgm:t>
    </dgm:pt>
    <dgm:pt modelId="{54BA03CF-C4C8-4428-B6C5-3ECA3604EE1F}" type="parTrans" cxnId="{1165AA08-E413-42D3-AF99-93A604132103}">
      <dgm:prSet/>
      <dgm:spPr/>
      <dgm:t>
        <a:bodyPr/>
        <a:lstStyle/>
        <a:p>
          <a:endParaRPr lang="en-US"/>
        </a:p>
      </dgm:t>
    </dgm:pt>
    <dgm:pt modelId="{95FD2B07-AF50-42EC-B3B5-EBC1A5F4B708}" type="sibTrans" cxnId="{1165AA08-E413-42D3-AF99-93A604132103}">
      <dgm:prSet/>
      <dgm:spPr/>
      <dgm:t>
        <a:bodyPr/>
        <a:lstStyle/>
        <a:p>
          <a:endParaRPr lang="en-US"/>
        </a:p>
      </dgm:t>
    </dgm:pt>
    <dgm:pt modelId="{0AFD83A0-ECC1-4A64-9BBD-9B43B1A1F061}">
      <dgm:prSet/>
      <dgm:spPr/>
      <dgm:t>
        <a:bodyPr/>
        <a:lstStyle/>
        <a:p>
          <a:pPr>
            <a:lnSpc>
              <a:spcPct val="100000"/>
            </a:lnSpc>
            <a:defRPr cap="all"/>
          </a:pPr>
          <a:r>
            <a:rPr lang="en-US" cap="none" dirty="0"/>
            <a:t>For dialogue applications that require very long conversations, summarize or filter previous dialogue</a:t>
          </a:r>
        </a:p>
      </dgm:t>
    </dgm:pt>
    <dgm:pt modelId="{9D56270B-E037-40FA-A22D-4F7A902F1967}" type="parTrans" cxnId="{2DC9935E-EB8F-48F0-899B-3E84408F15D1}">
      <dgm:prSet/>
      <dgm:spPr/>
      <dgm:t>
        <a:bodyPr/>
        <a:lstStyle/>
        <a:p>
          <a:endParaRPr lang="en-US"/>
        </a:p>
      </dgm:t>
    </dgm:pt>
    <dgm:pt modelId="{2D64039A-12F2-4763-BE9B-A184CC2CE2E5}" type="sibTrans" cxnId="{2DC9935E-EB8F-48F0-899B-3E84408F15D1}">
      <dgm:prSet/>
      <dgm:spPr/>
      <dgm:t>
        <a:bodyPr/>
        <a:lstStyle/>
        <a:p>
          <a:endParaRPr lang="en-US"/>
        </a:p>
      </dgm:t>
    </dgm:pt>
    <dgm:pt modelId="{D404D400-FDF9-4EB3-A7BD-66467BA1B5B5}">
      <dgm:prSet/>
      <dgm:spPr/>
      <dgm:t>
        <a:bodyPr/>
        <a:lstStyle/>
        <a:p>
          <a:pPr>
            <a:lnSpc>
              <a:spcPct val="100000"/>
            </a:lnSpc>
            <a:defRPr cap="all"/>
          </a:pPr>
          <a:r>
            <a:rPr lang="en-US" cap="none" dirty="0"/>
            <a:t>Summarize long documents piecewise and construct a full summary recursively</a:t>
          </a:r>
        </a:p>
      </dgm:t>
    </dgm:pt>
    <dgm:pt modelId="{CF3D2327-6C88-4D74-858E-12E6A15D4277}" type="parTrans" cxnId="{49BE8F58-0D8D-4CF4-AE37-FA97AFC941FC}">
      <dgm:prSet/>
      <dgm:spPr/>
      <dgm:t>
        <a:bodyPr/>
        <a:lstStyle/>
        <a:p>
          <a:endParaRPr lang="en-US"/>
        </a:p>
      </dgm:t>
    </dgm:pt>
    <dgm:pt modelId="{E4E8A537-B548-4935-883C-9D11E91BCF2B}" type="sibTrans" cxnId="{49BE8F58-0D8D-4CF4-AE37-FA97AFC941FC}">
      <dgm:prSet/>
      <dgm:spPr/>
      <dgm:t>
        <a:bodyPr/>
        <a:lstStyle/>
        <a:p>
          <a:endParaRPr lang="en-US"/>
        </a:p>
      </dgm:t>
    </dgm:pt>
    <dgm:pt modelId="{DC9C3C41-9A1C-486E-BB5C-A05E4F709FA2}" type="pres">
      <dgm:prSet presAssocID="{994546E2-38DA-4ABD-82D0-B768284F42CC}" presName="root" presStyleCnt="0">
        <dgm:presLayoutVars>
          <dgm:dir/>
          <dgm:resizeHandles val="exact"/>
        </dgm:presLayoutVars>
      </dgm:prSet>
      <dgm:spPr/>
    </dgm:pt>
    <dgm:pt modelId="{0F5576BE-0490-4794-82C4-7E51236D2C7A}" type="pres">
      <dgm:prSet presAssocID="{DF61A519-2FE4-4A67-BC13-DA25F7A78A69}" presName="compNode" presStyleCnt="0"/>
      <dgm:spPr/>
    </dgm:pt>
    <dgm:pt modelId="{D4EE9687-0723-4EA9-AD6C-801A195435F7}" type="pres">
      <dgm:prSet presAssocID="{DF61A519-2FE4-4A67-BC13-DA25F7A78A69}" presName="iconBgRect" presStyleLbl="bgShp" presStyleIdx="0" presStyleCnt="3"/>
      <dgm:spPr/>
    </dgm:pt>
    <dgm:pt modelId="{70089E70-0CC2-4E40-B6BC-618DAACCD2D6}" type="pres">
      <dgm:prSet presAssocID="{DF61A519-2FE4-4A67-BC13-DA25F7A78A6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5D133181-D1B6-48B8-B9F4-BEFD6267AF46}" type="pres">
      <dgm:prSet presAssocID="{DF61A519-2FE4-4A67-BC13-DA25F7A78A69}" presName="spaceRect" presStyleCnt="0"/>
      <dgm:spPr/>
    </dgm:pt>
    <dgm:pt modelId="{B55CC5D2-165C-4431-9C31-8080D0D91A4F}" type="pres">
      <dgm:prSet presAssocID="{DF61A519-2FE4-4A67-BC13-DA25F7A78A69}" presName="textRect" presStyleLbl="revTx" presStyleIdx="0" presStyleCnt="3">
        <dgm:presLayoutVars>
          <dgm:chMax val="1"/>
          <dgm:chPref val="1"/>
        </dgm:presLayoutVars>
      </dgm:prSet>
      <dgm:spPr/>
    </dgm:pt>
    <dgm:pt modelId="{A138C07A-E073-40B0-8B69-CFC53EA2CC78}" type="pres">
      <dgm:prSet presAssocID="{95FD2B07-AF50-42EC-B3B5-EBC1A5F4B708}" presName="sibTrans" presStyleCnt="0"/>
      <dgm:spPr/>
    </dgm:pt>
    <dgm:pt modelId="{1FADE711-2D46-4A74-BBBB-F4FA8C65B6CA}" type="pres">
      <dgm:prSet presAssocID="{0AFD83A0-ECC1-4A64-9BBD-9B43B1A1F061}" presName="compNode" presStyleCnt="0"/>
      <dgm:spPr/>
    </dgm:pt>
    <dgm:pt modelId="{87C6C17D-52C1-447F-AA20-A567F8216AA7}" type="pres">
      <dgm:prSet presAssocID="{0AFD83A0-ECC1-4A64-9BBD-9B43B1A1F061}" presName="iconBgRect" presStyleLbl="bgShp" presStyleIdx="1" presStyleCnt="3"/>
      <dgm:spPr/>
    </dgm:pt>
    <dgm:pt modelId="{723E8655-E501-472B-ABBC-E969483DDB2A}" type="pres">
      <dgm:prSet presAssocID="{0AFD83A0-ECC1-4A64-9BBD-9B43B1A1F0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C0A7C31B-6B10-479F-A4C2-9B3005D93FB1}" type="pres">
      <dgm:prSet presAssocID="{0AFD83A0-ECC1-4A64-9BBD-9B43B1A1F061}" presName="spaceRect" presStyleCnt="0"/>
      <dgm:spPr/>
    </dgm:pt>
    <dgm:pt modelId="{C6F23128-3460-48E8-80D5-1FBC510E7A73}" type="pres">
      <dgm:prSet presAssocID="{0AFD83A0-ECC1-4A64-9BBD-9B43B1A1F061}" presName="textRect" presStyleLbl="revTx" presStyleIdx="1" presStyleCnt="3">
        <dgm:presLayoutVars>
          <dgm:chMax val="1"/>
          <dgm:chPref val="1"/>
        </dgm:presLayoutVars>
      </dgm:prSet>
      <dgm:spPr/>
    </dgm:pt>
    <dgm:pt modelId="{C00D3BDD-82A3-4941-AD6A-348371A3F933}" type="pres">
      <dgm:prSet presAssocID="{2D64039A-12F2-4763-BE9B-A184CC2CE2E5}" presName="sibTrans" presStyleCnt="0"/>
      <dgm:spPr/>
    </dgm:pt>
    <dgm:pt modelId="{32B7467B-48B0-458A-8C62-E13C29953DF5}" type="pres">
      <dgm:prSet presAssocID="{D404D400-FDF9-4EB3-A7BD-66467BA1B5B5}" presName="compNode" presStyleCnt="0"/>
      <dgm:spPr/>
    </dgm:pt>
    <dgm:pt modelId="{FF40285C-143E-41FC-958F-748C679A44A9}" type="pres">
      <dgm:prSet presAssocID="{D404D400-FDF9-4EB3-A7BD-66467BA1B5B5}" presName="iconBgRect" presStyleLbl="bgShp" presStyleIdx="2" presStyleCnt="3"/>
      <dgm:spPr/>
    </dgm:pt>
    <dgm:pt modelId="{E4318EC1-C5EE-40FC-976D-341B079C79A1}" type="pres">
      <dgm:prSet presAssocID="{D404D400-FDF9-4EB3-A7BD-66467BA1B5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55E687F2-83C5-49E4-A31C-CE6E6EB98EE7}" type="pres">
      <dgm:prSet presAssocID="{D404D400-FDF9-4EB3-A7BD-66467BA1B5B5}" presName="spaceRect" presStyleCnt="0"/>
      <dgm:spPr/>
    </dgm:pt>
    <dgm:pt modelId="{6E478263-D115-4323-89AE-3CAAAD09C719}" type="pres">
      <dgm:prSet presAssocID="{D404D400-FDF9-4EB3-A7BD-66467BA1B5B5}" presName="textRect" presStyleLbl="revTx" presStyleIdx="2" presStyleCnt="3">
        <dgm:presLayoutVars>
          <dgm:chMax val="1"/>
          <dgm:chPref val="1"/>
        </dgm:presLayoutVars>
      </dgm:prSet>
      <dgm:spPr/>
    </dgm:pt>
  </dgm:ptLst>
  <dgm:cxnLst>
    <dgm:cxn modelId="{51275B06-7286-44D9-800A-E4DA2E64A182}" type="presOf" srcId="{D404D400-FDF9-4EB3-A7BD-66467BA1B5B5}" destId="{6E478263-D115-4323-89AE-3CAAAD09C719}" srcOrd="0" destOrd="0" presId="urn:microsoft.com/office/officeart/2018/5/layout/IconCircleLabelList"/>
    <dgm:cxn modelId="{1165AA08-E413-42D3-AF99-93A604132103}" srcId="{994546E2-38DA-4ABD-82D0-B768284F42CC}" destId="{DF61A519-2FE4-4A67-BC13-DA25F7A78A69}" srcOrd="0" destOrd="0" parTransId="{54BA03CF-C4C8-4428-B6C5-3ECA3604EE1F}" sibTransId="{95FD2B07-AF50-42EC-B3B5-EBC1A5F4B708}"/>
    <dgm:cxn modelId="{2DC9935E-EB8F-48F0-899B-3E84408F15D1}" srcId="{994546E2-38DA-4ABD-82D0-B768284F42CC}" destId="{0AFD83A0-ECC1-4A64-9BBD-9B43B1A1F061}" srcOrd="1" destOrd="0" parTransId="{9D56270B-E037-40FA-A22D-4F7A902F1967}" sibTransId="{2D64039A-12F2-4763-BE9B-A184CC2CE2E5}"/>
    <dgm:cxn modelId="{9A18C172-CCD0-4077-B25D-A616D9A09943}" type="presOf" srcId="{0AFD83A0-ECC1-4A64-9BBD-9B43B1A1F061}" destId="{C6F23128-3460-48E8-80D5-1FBC510E7A73}" srcOrd="0" destOrd="0" presId="urn:microsoft.com/office/officeart/2018/5/layout/IconCircleLabelList"/>
    <dgm:cxn modelId="{49BE8F58-0D8D-4CF4-AE37-FA97AFC941FC}" srcId="{994546E2-38DA-4ABD-82D0-B768284F42CC}" destId="{D404D400-FDF9-4EB3-A7BD-66467BA1B5B5}" srcOrd="2" destOrd="0" parTransId="{CF3D2327-6C88-4D74-858E-12E6A15D4277}" sibTransId="{E4E8A537-B548-4935-883C-9D11E91BCF2B}"/>
    <dgm:cxn modelId="{955F32F4-E7B5-425B-A6EA-E5FE6A209507}" type="presOf" srcId="{DF61A519-2FE4-4A67-BC13-DA25F7A78A69}" destId="{B55CC5D2-165C-4431-9C31-8080D0D91A4F}" srcOrd="0" destOrd="0" presId="urn:microsoft.com/office/officeart/2018/5/layout/IconCircleLabelList"/>
    <dgm:cxn modelId="{927B81F7-85A9-421F-AE3F-7F094DFE3AF7}" type="presOf" srcId="{994546E2-38DA-4ABD-82D0-B768284F42CC}" destId="{DC9C3C41-9A1C-486E-BB5C-A05E4F709FA2}" srcOrd="0" destOrd="0" presId="urn:microsoft.com/office/officeart/2018/5/layout/IconCircleLabelList"/>
    <dgm:cxn modelId="{13A4F93C-AB79-4A9F-A1F9-DE7E6C4AAF5C}" type="presParOf" srcId="{DC9C3C41-9A1C-486E-BB5C-A05E4F709FA2}" destId="{0F5576BE-0490-4794-82C4-7E51236D2C7A}" srcOrd="0" destOrd="0" presId="urn:microsoft.com/office/officeart/2018/5/layout/IconCircleLabelList"/>
    <dgm:cxn modelId="{C145C402-AC9D-406B-BD9C-DAB93751CAA2}" type="presParOf" srcId="{0F5576BE-0490-4794-82C4-7E51236D2C7A}" destId="{D4EE9687-0723-4EA9-AD6C-801A195435F7}" srcOrd="0" destOrd="0" presId="urn:microsoft.com/office/officeart/2018/5/layout/IconCircleLabelList"/>
    <dgm:cxn modelId="{5B392BD7-4033-4CB1-9741-C348757000A7}" type="presParOf" srcId="{0F5576BE-0490-4794-82C4-7E51236D2C7A}" destId="{70089E70-0CC2-4E40-B6BC-618DAACCD2D6}" srcOrd="1" destOrd="0" presId="urn:microsoft.com/office/officeart/2018/5/layout/IconCircleLabelList"/>
    <dgm:cxn modelId="{00E520F6-D55E-4D2D-B7F0-2B76A06F88BF}" type="presParOf" srcId="{0F5576BE-0490-4794-82C4-7E51236D2C7A}" destId="{5D133181-D1B6-48B8-B9F4-BEFD6267AF46}" srcOrd="2" destOrd="0" presId="urn:microsoft.com/office/officeart/2018/5/layout/IconCircleLabelList"/>
    <dgm:cxn modelId="{3998903A-CE5A-49C0-AA3C-F9BFE75D8A84}" type="presParOf" srcId="{0F5576BE-0490-4794-82C4-7E51236D2C7A}" destId="{B55CC5D2-165C-4431-9C31-8080D0D91A4F}" srcOrd="3" destOrd="0" presId="urn:microsoft.com/office/officeart/2018/5/layout/IconCircleLabelList"/>
    <dgm:cxn modelId="{C46D1ED1-D2B6-41CB-89E5-74CEA7C05356}" type="presParOf" srcId="{DC9C3C41-9A1C-486E-BB5C-A05E4F709FA2}" destId="{A138C07A-E073-40B0-8B69-CFC53EA2CC78}" srcOrd="1" destOrd="0" presId="urn:microsoft.com/office/officeart/2018/5/layout/IconCircleLabelList"/>
    <dgm:cxn modelId="{34F16961-00C2-46CF-9510-D7C579A6FF2C}" type="presParOf" srcId="{DC9C3C41-9A1C-486E-BB5C-A05E4F709FA2}" destId="{1FADE711-2D46-4A74-BBBB-F4FA8C65B6CA}" srcOrd="2" destOrd="0" presId="urn:microsoft.com/office/officeart/2018/5/layout/IconCircleLabelList"/>
    <dgm:cxn modelId="{685C1812-EC43-451F-A1DE-4263C4706B17}" type="presParOf" srcId="{1FADE711-2D46-4A74-BBBB-F4FA8C65B6CA}" destId="{87C6C17D-52C1-447F-AA20-A567F8216AA7}" srcOrd="0" destOrd="0" presId="urn:microsoft.com/office/officeart/2018/5/layout/IconCircleLabelList"/>
    <dgm:cxn modelId="{3185F7CA-DC77-44E8-927D-32CEE6C2069D}" type="presParOf" srcId="{1FADE711-2D46-4A74-BBBB-F4FA8C65B6CA}" destId="{723E8655-E501-472B-ABBC-E969483DDB2A}" srcOrd="1" destOrd="0" presId="urn:microsoft.com/office/officeart/2018/5/layout/IconCircleLabelList"/>
    <dgm:cxn modelId="{ED65B55C-4B71-4E4A-B399-40E8C2952E8C}" type="presParOf" srcId="{1FADE711-2D46-4A74-BBBB-F4FA8C65B6CA}" destId="{C0A7C31B-6B10-479F-A4C2-9B3005D93FB1}" srcOrd="2" destOrd="0" presId="urn:microsoft.com/office/officeart/2018/5/layout/IconCircleLabelList"/>
    <dgm:cxn modelId="{6DDC1137-277F-41B3-AC60-764BF1078E6F}" type="presParOf" srcId="{1FADE711-2D46-4A74-BBBB-F4FA8C65B6CA}" destId="{C6F23128-3460-48E8-80D5-1FBC510E7A73}" srcOrd="3" destOrd="0" presId="urn:microsoft.com/office/officeart/2018/5/layout/IconCircleLabelList"/>
    <dgm:cxn modelId="{BFB502C8-D203-41A6-A768-875F72843432}" type="presParOf" srcId="{DC9C3C41-9A1C-486E-BB5C-A05E4F709FA2}" destId="{C00D3BDD-82A3-4941-AD6A-348371A3F933}" srcOrd="3" destOrd="0" presId="urn:microsoft.com/office/officeart/2018/5/layout/IconCircleLabelList"/>
    <dgm:cxn modelId="{00E7C538-BA51-4DCA-96A6-51D7469C5299}" type="presParOf" srcId="{DC9C3C41-9A1C-486E-BB5C-A05E4F709FA2}" destId="{32B7467B-48B0-458A-8C62-E13C29953DF5}" srcOrd="4" destOrd="0" presId="urn:microsoft.com/office/officeart/2018/5/layout/IconCircleLabelList"/>
    <dgm:cxn modelId="{24D0D5A7-16BC-4658-8EB4-AEE29CA262EF}" type="presParOf" srcId="{32B7467B-48B0-458A-8C62-E13C29953DF5}" destId="{FF40285C-143E-41FC-958F-748C679A44A9}" srcOrd="0" destOrd="0" presId="urn:microsoft.com/office/officeart/2018/5/layout/IconCircleLabelList"/>
    <dgm:cxn modelId="{301146C2-2A4F-4E21-B093-900C91043641}" type="presParOf" srcId="{32B7467B-48B0-458A-8C62-E13C29953DF5}" destId="{E4318EC1-C5EE-40FC-976D-341B079C79A1}" srcOrd="1" destOrd="0" presId="urn:microsoft.com/office/officeart/2018/5/layout/IconCircleLabelList"/>
    <dgm:cxn modelId="{E2EF3B62-2731-4D97-BDA1-8FF6D05EF04A}" type="presParOf" srcId="{32B7467B-48B0-458A-8C62-E13C29953DF5}" destId="{55E687F2-83C5-49E4-A31C-CE6E6EB98EE7}" srcOrd="2" destOrd="0" presId="urn:microsoft.com/office/officeart/2018/5/layout/IconCircleLabelList"/>
    <dgm:cxn modelId="{C7DCD192-F8A1-4F3F-868F-EA5B899C32B9}" type="presParOf" srcId="{32B7467B-48B0-458A-8C62-E13C29953DF5}" destId="{6E478263-D115-4323-89AE-3CAAAD09C71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D95DDE-A5AF-4486-A052-A8DFE2C65F16}" type="doc">
      <dgm:prSet loTypeId="urn:microsoft.com/office/officeart/2016/7/layout/VerticalHollowActionList" loCatId="List" qsTypeId="urn:microsoft.com/office/officeart/2005/8/quickstyle/simple1" qsCatId="simple" csTypeId="urn:microsoft.com/office/officeart/2005/8/colors/colorful1" csCatId="colorful"/>
      <dgm:spPr/>
      <dgm:t>
        <a:bodyPr/>
        <a:lstStyle/>
        <a:p>
          <a:endParaRPr lang="en-US"/>
        </a:p>
      </dgm:t>
    </dgm:pt>
    <dgm:pt modelId="{929CF7EC-F60F-472A-ACF8-CB829D5B649E}">
      <dgm:prSet/>
      <dgm:spPr/>
      <dgm:t>
        <a:bodyPr/>
        <a:lstStyle/>
        <a:p>
          <a:r>
            <a:rPr lang="en-US" dirty="0"/>
            <a:t>Instruct</a:t>
          </a:r>
        </a:p>
      </dgm:t>
    </dgm:pt>
    <dgm:pt modelId="{116F9C1F-1022-4258-8C6B-CD59BD8CC8C0}" type="parTrans" cxnId="{F95BB3A6-6F7A-4CA2-9842-86DBB0DAB747}">
      <dgm:prSet/>
      <dgm:spPr/>
      <dgm:t>
        <a:bodyPr/>
        <a:lstStyle/>
        <a:p>
          <a:endParaRPr lang="en-US"/>
        </a:p>
      </dgm:t>
    </dgm:pt>
    <dgm:pt modelId="{0F570D82-C418-4410-9E86-8690C4B6234D}" type="sibTrans" cxnId="{F95BB3A6-6F7A-4CA2-9842-86DBB0DAB747}">
      <dgm:prSet/>
      <dgm:spPr/>
      <dgm:t>
        <a:bodyPr/>
        <a:lstStyle/>
        <a:p>
          <a:endParaRPr lang="en-US"/>
        </a:p>
      </dgm:t>
    </dgm:pt>
    <dgm:pt modelId="{634A44C8-A4C5-4422-988E-5C901BBC3456}">
      <dgm:prSet/>
      <dgm:spPr/>
      <dgm:t>
        <a:bodyPr/>
        <a:lstStyle/>
        <a:p>
          <a:r>
            <a:rPr lang="en-US"/>
            <a:t>Instruct the model to work out its own solution before rushing to a conclusion</a:t>
          </a:r>
        </a:p>
      </dgm:t>
    </dgm:pt>
    <dgm:pt modelId="{456315A5-B9F8-490E-90B9-2ECC5679821D}" type="parTrans" cxnId="{DA1938E8-AE45-41BD-9B37-2D82F65F89A9}">
      <dgm:prSet/>
      <dgm:spPr/>
      <dgm:t>
        <a:bodyPr/>
        <a:lstStyle/>
        <a:p>
          <a:endParaRPr lang="en-US"/>
        </a:p>
      </dgm:t>
    </dgm:pt>
    <dgm:pt modelId="{90C29A5C-2B6F-4201-8BC0-67900AB89AA8}" type="sibTrans" cxnId="{DA1938E8-AE45-41BD-9B37-2D82F65F89A9}">
      <dgm:prSet/>
      <dgm:spPr/>
      <dgm:t>
        <a:bodyPr/>
        <a:lstStyle/>
        <a:p>
          <a:endParaRPr lang="en-US"/>
        </a:p>
      </dgm:t>
    </dgm:pt>
    <dgm:pt modelId="{2BD13628-7F53-4CF4-936A-3543DD3A00BB}">
      <dgm:prSet/>
      <dgm:spPr/>
      <dgm:t>
        <a:bodyPr/>
        <a:lstStyle/>
        <a:p>
          <a:r>
            <a:rPr lang="en-US"/>
            <a:t>Use</a:t>
          </a:r>
        </a:p>
      </dgm:t>
    </dgm:pt>
    <dgm:pt modelId="{B6B6F07E-3A41-4A0E-9471-CECA3AB335FB}" type="parTrans" cxnId="{75359CD7-280F-40EF-BBC6-75E13FC04238}">
      <dgm:prSet/>
      <dgm:spPr/>
      <dgm:t>
        <a:bodyPr/>
        <a:lstStyle/>
        <a:p>
          <a:endParaRPr lang="en-US"/>
        </a:p>
      </dgm:t>
    </dgm:pt>
    <dgm:pt modelId="{62599EBF-8665-4887-8F30-11C2583175BE}" type="sibTrans" cxnId="{75359CD7-280F-40EF-BBC6-75E13FC04238}">
      <dgm:prSet/>
      <dgm:spPr/>
      <dgm:t>
        <a:bodyPr/>
        <a:lstStyle/>
        <a:p>
          <a:endParaRPr lang="en-US"/>
        </a:p>
      </dgm:t>
    </dgm:pt>
    <dgm:pt modelId="{C8B5FB64-4A3A-4047-ABBF-BA5C8BEF91B7}">
      <dgm:prSet/>
      <dgm:spPr/>
      <dgm:t>
        <a:bodyPr/>
        <a:lstStyle/>
        <a:p>
          <a:r>
            <a:rPr lang="en-US"/>
            <a:t>Use inner monologue or a sequence of queries to hide the model's reasoning process</a:t>
          </a:r>
        </a:p>
      </dgm:t>
    </dgm:pt>
    <dgm:pt modelId="{0A771BB8-E5AE-40E6-A746-27A52A9D7960}" type="parTrans" cxnId="{000B88F6-6353-443F-B2E4-E5D7FF0E5011}">
      <dgm:prSet/>
      <dgm:spPr/>
      <dgm:t>
        <a:bodyPr/>
        <a:lstStyle/>
        <a:p>
          <a:endParaRPr lang="en-US"/>
        </a:p>
      </dgm:t>
    </dgm:pt>
    <dgm:pt modelId="{0CCE51BB-787D-410F-9D2A-D3578C1A6AFD}" type="sibTrans" cxnId="{000B88F6-6353-443F-B2E4-E5D7FF0E5011}">
      <dgm:prSet/>
      <dgm:spPr/>
      <dgm:t>
        <a:bodyPr/>
        <a:lstStyle/>
        <a:p>
          <a:endParaRPr lang="en-US"/>
        </a:p>
      </dgm:t>
    </dgm:pt>
    <dgm:pt modelId="{60691446-7BB5-4914-923D-F430C886987C}">
      <dgm:prSet/>
      <dgm:spPr/>
      <dgm:t>
        <a:bodyPr/>
        <a:lstStyle/>
        <a:p>
          <a:r>
            <a:rPr lang="en-US"/>
            <a:t>Ask</a:t>
          </a:r>
        </a:p>
      </dgm:t>
    </dgm:pt>
    <dgm:pt modelId="{E4461D74-EC73-4F27-A293-AB9233EA8DA0}" type="parTrans" cxnId="{D17838C3-CF59-4ACF-9941-EB3642E3F40A}">
      <dgm:prSet/>
      <dgm:spPr/>
      <dgm:t>
        <a:bodyPr/>
        <a:lstStyle/>
        <a:p>
          <a:endParaRPr lang="en-US"/>
        </a:p>
      </dgm:t>
    </dgm:pt>
    <dgm:pt modelId="{87FFBEA7-1A37-431B-AD6B-35D26600E1B2}" type="sibTrans" cxnId="{D17838C3-CF59-4ACF-9941-EB3642E3F40A}">
      <dgm:prSet/>
      <dgm:spPr/>
      <dgm:t>
        <a:bodyPr/>
        <a:lstStyle/>
        <a:p>
          <a:endParaRPr lang="en-US"/>
        </a:p>
      </dgm:t>
    </dgm:pt>
    <dgm:pt modelId="{690B74DB-2C1A-4005-8453-B740ECFD8667}">
      <dgm:prSet/>
      <dgm:spPr/>
      <dgm:t>
        <a:bodyPr/>
        <a:lstStyle/>
        <a:p>
          <a:r>
            <a:rPr lang="en-US"/>
            <a:t>Ask the model if it missed anything on previous passes</a:t>
          </a:r>
        </a:p>
      </dgm:t>
    </dgm:pt>
    <dgm:pt modelId="{BFF3735D-8FD0-4169-AB3D-9C7A61656B1D}" type="parTrans" cxnId="{872DC391-5074-4D4C-AF86-A4875EF954E8}">
      <dgm:prSet/>
      <dgm:spPr/>
      <dgm:t>
        <a:bodyPr/>
        <a:lstStyle/>
        <a:p>
          <a:endParaRPr lang="en-US"/>
        </a:p>
      </dgm:t>
    </dgm:pt>
    <dgm:pt modelId="{006BE6E3-3930-4BA8-8BFF-8610C9CD29B6}" type="sibTrans" cxnId="{872DC391-5074-4D4C-AF86-A4875EF954E8}">
      <dgm:prSet/>
      <dgm:spPr/>
      <dgm:t>
        <a:bodyPr/>
        <a:lstStyle/>
        <a:p>
          <a:endParaRPr lang="en-US"/>
        </a:p>
      </dgm:t>
    </dgm:pt>
    <dgm:pt modelId="{B26116EE-BFF0-455F-B45F-E98EEDBD7A74}" type="pres">
      <dgm:prSet presAssocID="{3ED95DDE-A5AF-4486-A052-A8DFE2C65F16}" presName="Name0" presStyleCnt="0">
        <dgm:presLayoutVars>
          <dgm:dir/>
          <dgm:animLvl val="lvl"/>
          <dgm:resizeHandles val="exact"/>
        </dgm:presLayoutVars>
      </dgm:prSet>
      <dgm:spPr/>
    </dgm:pt>
    <dgm:pt modelId="{A9AB8A0E-8958-4EB0-B0A3-E7637784C541}" type="pres">
      <dgm:prSet presAssocID="{929CF7EC-F60F-472A-ACF8-CB829D5B649E}" presName="linNode" presStyleCnt="0"/>
      <dgm:spPr/>
    </dgm:pt>
    <dgm:pt modelId="{A721BBB4-CC2D-43DB-BD84-B166DE251BCB}" type="pres">
      <dgm:prSet presAssocID="{929CF7EC-F60F-472A-ACF8-CB829D5B649E}" presName="parentText" presStyleLbl="solidFgAcc1" presStyleIdx="0" presStyleCnt="3">
        <dgm:presLayoutVars>
          <dgm:chMax val="1"/>
          <dgm:bulletEnabled/>
        </dgm:presLayoutVars>
      </dgm:prSet>
      <dgm:spPr/>
    </dgm:pt>
    <dgm:pt modelId="{FF70ABCD-5FF8-4348-9270-F6363EE47652}" type="pres">
      <dgm:prSet presAssocID="{929CF7EC-F60F-472A-ACF8-CB829D5B649E}" presName="descendantText" presStyleLbl="alignNode1" presStyleIdx="0" presStyleCnt="3">
        <dgm:presLayoutVars>
          <dgm:bulletEnabled/>
        </dgm:presLayoutVars>
      </dgm:prSet>
      <dgm:spPr/>
    </dgm:pt>
    <dgm:pt modelId="{338066F4-4C4B-42E3-82FC-845DE2A42F36}" type="pres">
      <dgm:prSet presAssocID="{0F570D82-C418-4410-9E86-8690C4B6234D}" presName="sp" presStyleCnt="0"/>
      <dgm:spPr/>
    </dgm:pt>
    <dgm:pt modelId="{EE06FB7C-3688-4C36-9B7C-017907154FB9}" type="pres">
      <dgm:prSet presAssocID="{2BD13628-7F53-4CF4-936A-3543DD3A00BB}" presName="linNode" presStyleCnt="0"/>
      <dgm:spPr/>
    </dgm:pt>
    <dgm:pt modelId="{AD6A580F-81BC-498E-9F07-DF0DC9AEB670}" type="pres">
      <dgm:prSet presAssocID="{2BD13628-7F53-4CF4-936A-3543DD3A00BB}" presName="parentText" presStyleLbl="solidFgAcc1" presStyleIdx="1" presStyleCnt="3">
        <dgm:presLayoutVars>
          <dgm:chMax val="1"/>
          <dgm:bulletEnabled/>
        </dgm:presLayoutVars>
      </dgm:prSet>
      <dgm:spPr/>
    </dgm:pt>
    <dgm:pt modelId="{4E7600F6-7958-4358-9240-6D72A2D72EFA}" type="pres">
      <dgm:prSet presAssocID="{2BD13628-7F53-4CF4-936A-3543DD3A00BB}" presName="descendantText" presStyleLbl="alignNode1" presStyleIdx="1" presStyleCnt="3">
        <dgm:presLayoutVars>
          <dgm:bulletEnabled/>
        </dgm:presLayoutVars>
      </dgm:prSet>
      <dgm:spPr/>
    </dgm:pt>
    <dgm:pt modelId="{FD3FB933-8ADE-4670-BE89-B8F25680DB8E}" type="pres">
      <dgm:prSet presAssocID="{62599EBF-8665-4887-8F30-11C2583175BE}" presName="sp" presStyleCnt="0"/>
      <dgm:spPr/>
    </dgm:pt>
    <dgm:pt modelId="{2A5431AC-1DA9-4423-A8E9-0E99BD4F888D}" type="pres">
      <dgm:prSet presAssocID="{60691446-7BB5-4914-923D-F430C886987C}" presName="linNode" presStyleCnt="0"/>
      <dgm:spPr/>
    </dgm:pt>
    <dgm:pt modelId="{4F361068-F4EF-4B31-A321-1A81718ACB17}" type="pres">
      <dgm:prSet presAssocID="{60691446-7BB5-4914-923D-F430C886987C}" presName="parentText" presStyleLbl="solidFgAcc1" presStyleIdx="2" presStyleCnt="3">
        <dgm:presLayoutVars>
          <dgm:chMax val="1"/>
          <dgm:bulletEnabled/>
        </dgm:presLayoutVars>
      </dgm:prSet>
      <dgm:spPr/>
    </dgm:pt>
    <dgm:pt modelId="{03402D77-3727-46F5-98A7-A64C2D04F64F}" type="pres">
      <dgm:prSet presAssocID="{60691446-7BB5-4914-923D-F430C886987C}" presName="descendantText" presStyleLbl="alignNode1" presStyleIdx="2" presStyleCnt="3">
        <dgm:presLayoutVars>
          <dgm:bulletEnabled/>
        </dgm:presLayoutVars>
      </dgm:prSet>
      <dgm:spPr/>
    </dgm:pt>
  </dgm:ptLst>
  <dgm:cxnLst>
    <dgm:cxn modelId="{4A17DC63-CDD3-42C7-82A5-2A5AFB5AD33B}" type="presOf" srcId="{3ED95DDE-A5AF-4486-A052-A8DFE2C65F16}" destId="{B26116EE-BFF0-455F-B45F-E98EEDBD7A74}" srcOrd="0" destOrd="0" presId="urn:microsoft.com/office/officeart/2016/7/layout/VerticalHollowActionList"/>
    <dgm:cxn modelId="{3C71134E-BF74-4CB5-8425-BB8503DA09CC}" type="presOf" srcId="{C8B5FB64-4A3A-4047-ABBF-BA5C8BEF91B7}" destId="{4E7600F6-7958-4358-9240-6D72A2D72EFA}" srcOrd="0" destOrd="0" presId="urn:microsoft.com/office/officeart/2016/7/layout/VerticalHollowActionList"/>
    <dgm:cxn modelId="{E1414379-4B55-4E68-8E03-9440DDC4CEB7}" type="presOf" srcId="{634A44C8-A4C5-4422-988E-5C901BBC3456}" destId="{FF70ABCD-5FF8-4348-9270-F6363EE47652}" srcOrd="0" destOrd="0" presId="urn:microsoft.com/office/officeart/2016/7/layout/VerticalHollowActionList"/>
    <dgm:cxn modelId="{872DC391-5074-4D4C-AF86-A4875EF954E8}" srcId="{60691446-7BB5-4914-923D-F430C886987C}" destId="{690B74DB-2C1A-4005-8453-B740ECFD8667}" srcOrd="0" destOrd="0" parTransId="{BFF3735D-8FD0-4169-AB3D-9C7A61656B1D}" sibTransId="{006BE6E3-3930-4BA8-8BFF-8610C9CD29B6}"/>
    <dgm:cxn modelId="{C836CA95-0692-4603-AC74-C017A0C895A1}" type="presOf" srcId="{60691446-7BB5-4914-923D-F430C886987C}" destId="{4F361068-F4EF-4B31-A321-1A81718ACB17}" srcOrd="0" destOrd="0" presId="urn:microsoft.com/office/officeart/2016/7/layout/VerticalHollowActionList"/>
    <dgm:cxn modelId="{F95BB3A6-6F7A-4CA2-9842-86DBB0DAB747}" srcId="{3ED95DDE-A5AF-4486-A052-A8DFE2C65F16}" destId="{929CF7EC-F60F-472A-ACF8-CB829D5B649E}" srcOrd="0" destOrd="0" parTransId="{116F9C1F-1022-4258-8C6B-CD59BD8CC8C0}" sibTransId="{0F570D82-C418-4410-9E86-8690C4B6234D}"/>
    <dgm:cxn modelId="{D17838C3-CF59-4ACF-9941-EB3642E3F40A}" srcId="{3ED95DDE-A5AF-4486-A052-A8DFE2C65F16}" destId="{60691446-7BB5-4914-923D-F430C886987C}" srcOrd="2" destOrd="0" parTransId="{E4461D74-EC73-4F27-A293-AB9233EA8DA0}" sibTransId="{87FFBEA7-1A37-431B-AD6B-35D26600E1B2}"/>
    <dgm:cxn modelId="{FDB1E2C9-1B10-4E80-BDB4-4A9D84D95973}" type="presOf" srcId="{929CF7EC-F60F-472A-ACF8-CB829D5B649E}" destId="{A721BBB4-CC2D-43DB-BD84-B166DE251BCB}" srcOrd="0" destOrd="0" presId="urn:microsoft.com/office/officeart/2016/7/layout/VerticalHollowActionList"/>
    <dgm:cxn modelId="{7CF163CA-7731-4EF5-A1F9-0A1FB5675D11}" type="presOf" srcId="{690B74DB-2C1A-4005-8453-B740ECFD8667}" destId="{03402D77-3727-46F5-98A7-A64C2D04F64F}" srcOrd="0" destOrd="0" presId="urn:microsoft.com/office/officeart/2016/7/layout/VerticalHollowActionList"/>
    <dgm:cxn modelId="{75359CD7-280F-40EF-BBC6-75E13FC04238}" srcId="{3ED95DDE-A5AF-4486-A052-A8DFE2C65F16}" destId="{2BD13628-7F53-4CF4-936A-3543DD3A00BB}" srcOrd="1" destOrd="0" parTransId="{B6B6F07E-3A41-4A0E-9471-CECA3AB335FB}" sibTransId="{62599EBF-8665-4887-8F30-11C2583175BE}"/>
    <dgm:cxn modelId="{DA1938E8-AE45-41BD-9B37-2D82F65F89A9}" srcId="{929CF7EC-F60F-472A-ACF8-CB829D5B649E}" destId="{634A44C8-A4C5-4422-988E-5C901BBC3456}" srcOrd="0" destOrd="0" parTransId="{456315A5-B9F8-490E-90B9-2ECC5679821D}" sibTransId="{90C29A5C-2B6F-4201-8BC0-67900AB89AA8}"/>
    <dgm:cxn modelId="{000B88F6-6353-443F-B2E4-E5D7FF0E5011}" srcId="{2BD13628-7F53-4CF4-936A-3543DD3A00BB}" destId="{C8B5FB64-4A3A-4047-ABBF-BA5C8BEF91B7}" srcOrd="0" destOrd="0" parTransId="{0A771BB8-E5AE-40E6-A746-27A52A9D7960}" sibTransId="{0CCE51BB-787D-410F-9D2A-D3578C1A6AFD}"/>
    <dgm:cxn modelId="{5ACE77FF-33DD-4166-BAB3-E8A6349666C4}" type="presOf" srcId="{2BD13628-7F53-4CF4-936A-3543DD3A00BB}" destId="{AD6A580F-81BC-498E-9F07-DF0DC9AEB670}" srcOrd="0" destOrd="0" presId="urn:microsoft.com/office/officeart/2016/7/layout/VerticalHollowActionList"/>
    <dgm:cxn modelId="{D52F9884-BBCE-4F94-A24D-0C63B2434DA2}" type="presParOf" srcId="{B26116EE-BFF0-455F-B45F-E98EEDBD7A74}" destId="{A9AB8A0E-8958-4EB0-B0A3-E7637784C541}" srcOrd="0" destOrd="0" presId="urn:microsoft.com/office/officeart/2016/7/layout/VerticalHollowActionList"/>
    <dgm:cxn modelId="{7FA28F38-6C69-424F-B9FA-E9CE1515064C}" type="presParOf" srcId="{A9AB8A0E-8958-4EB0-B0A3-E7637784C541}" destId="{A721BBB4-CC2D-43DB-BD84-B166DE251BCB}" srcOrd="0" destOrd="0" presId="urn:microsoft.com/office/officeart/2016/7/layout/VerticalHollowActionList"/>
    <dgm:cxn modelId="{09A65229-374D-4276-A1F9-EC83338A5705}" type="presParOf" srcId="{A9AB8A0E-8958-4EB0-B0A3-E7637784C541}" destId="{FF70ABCD-5FF8-4348-9270-F6363EE47652}" srcOrd="1" destOrd="0" presId="urn:microsoft.com/office/officeart/2016/7/layout/VerticalHollowActionList"/>
    <dgm:cxn modelId="{162A18E9-2680-461F-B0E5-1512284C1175}" type="presParOf" srcId="{B26116EE-BFF0-455F-B45F-E98EEDBD7A74}" destId="{338066F4-4C4B-42E3-82FC-845DE2A42F36}" srcOrd="1" destOrd="0" presId="urn:microsoft.com/office/officeart/2016/7/layout/VerticalHollowActionList"/>
    <dgm:cxn modelId="{D871E8AE-6106-4170-AD40-D99C748AAD44}" type="presParOf" srcId="{B26116EE-BFF0-455F-B45F-E98EEDBD7A74}" destId="{EE06FB7C-3688-4C36-9B7C-017907154FB9}" srcOrd="2" destOrd="0" presId="urn:microsoft.com/office/officeart/2016/7/layout/VerticalHollowActionList"/>
    <dgm:cxn modelId="{87672B20-5B4C-4B5C-BB7C-1D361C7B8225}" type="presParOf" srcId="{EE06FB7C-3688-4C36-9B7C-017907154FB9}" destId="{AD6A580F-81BC-498E-9F07-DF0DC9AEB670}" srcOrd="0" destOrd="0" presId="urn:microsoft.com/office/officeart/2016/7/layout/VerticalHollowActionList"/>
    <dgm:cxn modelId="{CE9B8A32-0C16-4D1F-9B36-5E8E84657393}" type="presParOf" srcId="{EE06FB7C-3688-4C36-9B7C-017907154FB9}" destId="{4E7600F6-7958-4358-9240-6D72A2D72EFA}" srcOrd="1" destOrd="0" presId="urn:microsoft.com/office/officeart/2016/7/layout/VerticalHollowActionList"/>
    <dgm:cxn modelId="{B8D10E3D-7D5B-42BA-9A87-FE3DF78C81AF}" type="presParOf" srcId="{B26116EE-BFF0-455F-B45F-E98EEDBD7A74}" destId="{FD3FB933-8ADE-4670-BE89-B8F25680DB8E}" srcOrd="3" destOrd="0" presId="urn:microsoft.com/office/officeart/2016/7/layout/VerticalHollowActionList"/>
    <dgm:cxn modelId="{12E14B85-EE54-4DFF-9492-271EF355146A}" type="presParOf" srcId="{B26116EE-BFF0-455F-B45F-E98EEDBD7A74}" destId="{2A5431AC-1DA9-4423-A8E9-0E99BD4F888D}" srcOrd="4" destOrd="0" presId="urn:microsoft.com/office/officeart/2016/7/layout/VerticalHollowActionList"/>
    <dgm:cxn modelId="{32F2BB5B-B467-4248-8602-2DA8E38BD14B}" type="presParOf" srcId="{2A5431AC-1DA9-4423-A8E9-0E99BD4F888D}" destId="{4F361068-F4EF-4B31-A321-1A81718ACB17}" srcOrd="0" destOrd="0" presId="urn:microsoft.com/office/officeart/2016/7/layout/VerticalHollowActionList"/>
    <dgm:cxn modelId="{4C0E3FA1-DFF9-41F9-9082-38A7EE018407}" type="presParOf" srcId="{2A5431AC-1DA9-4423-A8E9-0E99BD4F888D}" destId="{03402D77-3727-46F5-98A7-A64C2D04F64F}"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BB7CD2-A562-4C7B-BB63-2AF8057E66F6}"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0D7EC77E-BB2B-4762-9B4C-C9E935301BD7}">
      <dgm:prSet/>
      <dgm:spPr/>
      <dgm:t>
        <a:bodyPr/>
        <a:lstStyle/>
        <a:p>
          <a:r>
            <a:rPr lang="en-US"/>
            <a:t>Use embeddings-based search to implement efficient knowledge retrieval</a:t>
          </a:r>
        </a:p>
      </dgm:t>
    </dgm:pt>
    <dgm:pt modelId="{01B8C0DC-332B-4B3F-A4F9-8E675A119C00}" type="parTrans" cxnId="{71ECC134-ED8E-4EA5-9AB6-BB51A19CD0A2}">
      <dgm:prSet/>
      <dgm:spPr/>
      <dgm:t>
        <a:bodyPr/>
        <a:lstStyle/>
        <a:p>
          <a:endParaRPr lang="en-US"/>
        </a:p>
      </dgm:t>
    </dgm:pt>
    <dgm:pt modelId="{4506FB33-2B06-48B1-BE25-E5AC09A4722D}" type="sibTrans" cxnId="{71ECC134-ED8E-4EA5-9AB6-BB51A19CD0A2}">
      <dgm:prSet phldrT="01" phldr="0"/>
      <dgm:spPr/>
      <dgm:t>
        <a:bodyPr/>
        <a:lstStyle/>
        <a:p>
          <a:r>
            <a:rPr lang="en-US"/>
            <a:t>01</a:t>
          </a:r>
        </a:p>
      </dgm:t>
    </dgm:pt>
    <dgm:pt modelId="{A66EA1FA-CE99-40AE-B725-0364ADE43D26}">
      <dgm:prSet/>
      <dgm:spPr/>
      <dgm:t>
        <a:bodyPr/>
        <a:lstStyle/>
        <a:p>
          <a:r>
            <a:rPr lang="en-US"/>
            <a:t>Use code execution to perform more accurate calculations or call external APIs</a:t>
          </a:r>
        </a:p>
      </dgm:t>
    </dgm:pt>
    <dgm:pt modelId="{DB41B856-3D7A-4D5F-86FA-9945C296EC24}" type="parTrans" cxnId="{97C21EC8-38F6-47FF-B1CD-A432C73AEF2A}">
      <dgm:prSet/>
      <dgm:spPr/>
      <dgm:t>
        <a:bodyPr/>
        <a:lstStyle/>
        <a:p>
          <a:endParaRPr lang="en-US"/>
        </a:p>
      </dgm:t>
    </dgm:pt>
    <dgm:pt modelId="{0BA50A04-579B-418E-80CA-9B11738E8B0C}" type="sibTrans" cxnId="{97C21EC8-38F6-47FF-B1CD-A432C73AEF2A}">
      <dgm:prSet phldrT="02" phldr="0"/>
      <dgm:spPr/>
      <dgm:t>
        <a:bodyPr/>
        <a:lstStyle/>
        <a:p>
          <a:r>
            <a:rPr lang="en-US"/>
            <a:t>02</a:t>
          </a:r>
        </a:p>
      </dgm:t>
    </dgm:pt>
    <dgm:pt modelId="{8A2AC6BA-7724-4FE8-A809-C212A26416DE}">
      <dgm:prSet/>
      <dgm:spPr/>
      <dgm:t>
        <a:bodyPr/>
        <a:lstStyle/>
        <a:p>
          <a:r>
            <a:rPr lang="en-US"/>
            <a:t>Give the model access to specific functions</a:t>
          </a:r>
        </a:p>
      </dgm:t>
    </dgm:pt>
    <dgm:pt modelId="{49D9AFBB-7A66-49E8-B5F2-F91C33566BFC}" type="parTrans" cxnId="{1EE33E90-05D6-4DD1-9EC8-FB2334647DEE}">
      <dgm:prSet/>
      <dgm:spPr/>
      <dgm:t>
        <a:bodyPr/>
        <a:lstStyle/>
        <a:p>
          <a:endParaRPr lang="en-US"/>
        </a:p>
      </dgm:t>
    </dgm:pt>
    <dgm:pt modelId="{DAB19B08-FEC2-4C37-8C8A-8414EAFF21AB}" type="sibTrans" cxnId="{1EE33E90-05D6-4DD1-9EC8-FB2334647DEE}">
      <dgm:prSet phldrT="03" phldr="0"/>
      <dgm:spPr/>
      <dgm:t>
        <a:bodyPr/>
        <a:lstStyle/>
        <a:p>
          <a:r>
            <a:rPr lang="en-US"/>
            <a:t>03</a:t>
          </a:r>
        </a:p>
      </dgm:t>
    </dgm:pt>
    <dgm:pt modelId="{0295942D-6520-4595-B061-E91CFD2C6A48}" type="pres">
      <dgm:prSet presAssocID="{49BB7CD2-A562-4C7B-BB63-2AF8057E66F6}" presName="Name0" presStyleCnt="0">
        <dgm:presLayoutVars>
          <dgm:animLvl val="lvl"/>
          <dgm:resizeHandles val="exact"/>
        </dgm:presLayoutVars>
      </dgm:prSet>
      <dgm:spPr/>
    </dgm:pt>
    <dgm:pt modelId="{D0A44D45-781D-4C87-826A-0E803B5AB55A}" type="pres">
      <dgm:prSet presAssocID="{0D7EC77E-BB2B-4762-9B4C-C9E935301BD7}" presName="compositeNode" presStyleCnt="0">
        <dgm:presLayoutVars>
          <dgm:bulletEnabled val="1"/>
        </dgm:presLayoutVars>
      </dgm:prSet>
      <dgm:spPr/>
    </dgm:pt>
    <dgm:pt modelId="{E735CBBF-1B6F-424F-B3E7-25A1003656F5}" type="pres">
      <dgm:prSet presAssocID="{0D7EC77E-BB2B-4762-9B4C-C9E935301BD7}" presName="bgRect" presStyleLbl="alignNode1" presStyleIdx="0" presStyleCnt="3"/>
      <dgm:spPr/>
    </dgm:pt>
    <dgm:pt modelId="{8397B6C1-04A1-4F8B-9E3B-0CE1828B37D7}" type="pres">
      <dgm:prSet presAssocID="{4506FB33-2B06-48B1-BE25-E5AC09A4722D}" presName="sibTransNodeRect" presStyleLbl="alignNode1" presStyleIdx="0" presStyleCnt="3">
        <dgm:presLayoutVars>
          <dgm:chMax val="0"/>
          <dgm:bulletEnabled val="1"/>
        </dgm:presLayoutVars>
      </dgm:prSet>
      <dgm:spPr/>
    </dgm:pt>
    <dgm:pt modelId="{CB90E9B5-8F3A-4163-A035-B971BC71CB37}" type="pres">
      <dgm:prSet presAssocID="{0D7EC77E-BB2B-4762-9B4C-C9E935301BD7}" presName="nodeRect" presStyleLbl="alignNode1" presStyleIdx="0" presStyleCnt="3">
        <dgm:presLayoutVars>
          <dgm:bulletEnabled val="1"/>
        </dgm:presLayoutVars>
      </dgm:prSet>
      <dgm:spPr/>
    </dgm:pt>
    <dgm:pt modelId="{14C86BCD-1147-4274-8125-6ED492B21B4D}" type="pres">
      <dgm:prSet presAssocID="{4506FB33-2B06-48B1-BE25-E5AC09A4722D}" presName="sibTrans" presStyleCnt="0"/>
      <dgm:spPr/>
    </dgm:pt>
    <dgm:pt modelId="{B2BED5CC-DA8F-42DE-AECF-FB5ACCACF913}" type="pres">
      <dgm:prSet presAssocID="{A66EA1FA-CE99-40AE-B725-0364ADE43D26}" presName="compositeNode" presStyleCnt="0">
        <dgm:presLayoutVars>
          <dgm:bulletEnabled val="1"/>
        </dgm:presLayoutVars>
      </dgm:prSet>
      <dgm:spPr/>
    </dgm:pt>
    <dgm:pt modelId="{BBC27AC9-180A-4340-BA93-1702441DCBE9}" type="pres">
      <dgm:prSet presAssocID="{A66EA1FA-CE99-40AE-B725-0364ADE43D26}" presName="bgRect" presStyleLbl="alignNode1" presStyleIdx="1" presStyleCnt="3"/>
      <dgm:spPr/>
    </dgm:pt>
    <dgm:pt modelId="{41E98AFD-04BF-4D8A-8112-C5D4A58F9C89}" type="pres">
      <dgm:prSet presAssocID="{0BA50A04-579B-418E-80CA-9B11738E8B0C}" presName="sibTransNodeRect" presStyleLbl="alignNode1" presStyleIdx="1" presStyleCnt="3">
        <dgm:presLayoutVars>
          <dgm:chMax val="0"/>
          <dgm:bulletEnabled val="1"/>
        </dgm:presLayoutVars>
      </dgm:prSet>
      <dgm:spPr/>
    </dgm:pt>
    <dgm:pt modelId="{14BB88D5-B303-4C2E-B5CC-DDB98AC4CA7A}" type="pres">
      <dgm:prSet presAssocID="{A66EA1FA-CE99-40AE-B725-0364ADE43D26}" presName="nodeRect" presStyleLbl="alignNode1" presStyleIdx="1" presStyleCnt="3">
        <dgm:presLayoutVars>
          <dgm:bulletEnabled val="1"/>
        </dgm:presLayoutVars>
      </dgm:prSet>
      <dgm:spPr/>
    </dgm:pt>
    <dgm:pt modelId="{25A9228E-1297-4A9B-82DD-4080199B79CC}" type="pres">
      <dgm:prSet presAssocID="{0BA50A04-579B-418E-80CA-9B11738E8B0C}" presName="sibTrans" presStyleCnt="0"/>
      <dgm:spPr/>
    </dgm:pt>
    <dgm:pt modelId="{5407921B-0DA1-4721-8387-E6932B1BDAE2}" type="pres">
      <dgm:prSet presAssocID="{8A2AC6BA-7724-4FE8-A809-C212A26416DE}" presName="compositeNode" presStyleCnt="0">
        <dgm:presLayoutVars>
          <dgm:bulletEnabled val="1"/>
        </dgm:presLayoutVars>
      </dgm:prSet>
      <dgm:spPr/>
    </dgm:pt>
    <dgm:pt modelId="{20868B4F-435D-47B9-A5AF-15B0B27EA89E}" type="pres">
      <dgm:prSet presAssocID="{8A2AC6BA-7724-4FE8-A809-C212A26416DE}" presName="bgRect" presStyleLbl="alignNode1" presStyleIdx="2" presStyleCnt="3"/>
      <dgm:spPr/>
    </dgm:pt>
    <dgm:pt modelId="{67BF91C6-834C-4B1E-9967-9B9E3A296B31}" type="pres">
      <dgm:prSet presAssocID="{DAB19B08-FEC2-4C37-8C8A-8414EAFF21AB}" presName="sibTransNodeRect" presStyleLbl="alignNode1" presStyleIdx="2" presStyleCnt="3">
        <dgm:presLayoutVars>
          <dgm:chMax val="0"/>
          <dgm:bulletEnabled val="1"/>
        </dgm:presLayoutVars>
      </dgm:prSet>
      <dgm:spPr/>
    </dgm:pt>
    <dgm:pt modelId="{6C69E9DF-6D5F-4E75-841B-F87028CF85EE}" type="pres">
      <dgm:prSet presAssocID="{8A2AC6BA-7724-4FE8-A809-C212A26416DE}" presName="nodeRect" presStyleLbl="alignNode1" presStyleIdx="2" presStyleCnt="3">
        <dgm:presLayoutVars>
          <dgm:bulletEnabled val="1"/>
        </dgm:presLayoutVars>
      </dgm:prSet>
      <dgm:spPr/>
    </dgm:pt>
  </dgm:ptLst>
  <dgm:cxnLst>
    <dgm:cxn modelId="{E4052725-BCE7-4DFF-B287-DA7E58B3E5A0}" type="presOf" srcId="{8A2AC6BA-7724-4FE8-A809-C212A26416DE}" destId="{20868B4F-435D-47B9-A5AF-15B0B27EA89E}" srcOrd="0" destOrd="0" presId="urn:microsoft.com/office/officeart/2016/7/layout/LinearBlockProcessNumbered"/>
    <dgm:cxn modelId="{EC98F329-EE39-408F-BD18-98552C457FDD}" type="presOf" srcId="{8A2AC6BA-7724-4FE8-A809-C212A26416DE}" destId="{6C69E9DF-6D5F-4E75-841B-F87028CF85EE}" srcOrd="1" destOrd="0" presId="urn:microsoft.com/office/officeart/2016/7/layout/LinearBlockProcessNumbered"/>
    <dgm:cxn modelId="{D918B72C-CE1F-4CF4-AFFA-F915020D04D7}" type="presOf" srcId="{A66EA1FA-CE99-40AE-B725-0364ADE43D26}" destId="{BBC27AC9-180A-4340-BA93-1702441DCBE9}" srcOrd="0" destOrd="0" presId="urn:microsoft.com/office/officeart/2016/7/layout/LinearBlockProcessNumbered"/>
    <dgm:cxn modelId="{71ECC134-ED8E-4EA5-9AB6-BB51A19CD0A2}" srcId="{49BB7CD2-A562-4C7B-BB63-2AF8057E66F6}" destId="{0D7EC77E-BB2B-4762-9B4C-C9E935301BD7}" srcOrd="0" destOrd="0" parTransId="{01B8C0DC-332B-4B3F-A4F9-8E675A119C00}" sibTransId="{4506FB33-2B06-48B1-BE25-E5AC09A4722D}"/>
    <dgm:cxn modelId="{9765DD3D-0182-4786-91F8-7F7BAB02D3E1}" type="presOf" srcId="{0D7EC77E-BB2B-4762-9B4C-C9E935301BD7}" destId="{CB90E9B5-8F3A-4163-A035-B971BC71CB37}" srcOrd="1" destOrd="0" presId="urn:microsoft.com/office/officeart/2016/7/layout/LinearBlockProcessNumbered"/>
    <dgm:cxn modelId="{FCA39D43-F246-4088-9657-B08CB0882640}" type="presOf" srcId="{49BB7CD2-A562-4C7B-BB63-2AF8057E66F6}" destId="{0295942D-6520-4595-B061-E91CFD2C6A48}" srcOrd="0" destOrd="0" presId="urn:microsoft.com/office/officeart/2016/7/layout/LinearBlockProcessNumbered"/>
    <dgm:cxn modelId="{1EE33E90-05D6-4DD1-9EC8-FB2334647DEE}" srcId="{49BB7CD2-A562-4C7B-BB63-2AF8057E66F6}" destId="{8A2AC6BA-7724-4FE8-A809-C212A26416DE}" srcOrd="2" destOrd="0" parTransId="{49D9AFBB-7A66-49E8-B5F2-F91C33566BFC}" sibTransId="{DAB19B08-FEC2-4C37-8C8A-8414EAFF21AB}"/>
    <dgm:cxn modelId="{D6C90093-B24B-42DC-BB81-F8B69B90EAA5}" type="presOf" srcId="{DAB19B08-FEC2-4C37-8C8A-8414EAFF21AB}" destId="{67BF91C6-834C-4B1E-9967-9B9E3A296B31}" srcOrd="0" destOrd="0" presId="urn:microsoft.com/office/officeart/2016/7/layout/LinearBlockProcessNumbered"/>
    <dgm:cxn modelId="{02581F9E-F47D-47FB-BBCE-16AF41792A44}" type="presOf" srcId="{4506FB33-2B06-48B1-BE25-E5AC09A4722D}" destId="{8397B6C1-04A1-4F8B-9E3B-0CE1828B37D7}" srcOrd="0" destOrd="0" presId="urn:microsoft.com/office/officeart/2016/7/layout/LinearBlockProcessNumbered"/>
    <dgm:cxn modelId="{539B82A6-FD57-4AAD-BCD7-2E3CD500FB80}" type="presOf" srcId="{A66EA1FA-CE99-40AE-B725-0364ADE43D26}" destId="{14BB88D5-B303-4C2E-B5CC-DDB98AC4CA7A}" srcOrd="1" destOrd="0" presId="urn:microsoft.com/office/officeart/2016/7/layout/LinearBlockProcessNumbered"/>
    <dgm:cxn modelId="{97C21EC8-38F6-47FF-B1CD-A432C73AEF2A}" srcId="{49BB7CD2-A562-4C7B-BB63-2AF8057E66F6}" destId="{A66EA1FA-CE99-40AE-B725-0364ADE43D26}" srcOrd="1" destOrd="0" parTransId="{DB41B856-3D7A-4D5F-86FA-9945C296EC24}" sibTransId="{0BA50A04-579B-418E-80CA-9B11738E8B0C}"/>
    <dgm:cxn modelId="{73B18CD5-7672-4525-9920-AEC3AEF382B8}" type="presOf" srcId="{0D7EC77E-BB2B-4762-9B4C-C9E935301BD7}" destId="{E735CBBF-1B6F-424F-B3E7-25A1003656F5}" srcOrd="0" destOrd="0" presId="urn:microsoft.com/office/officeart/2016/7/layout/LinearBlockProcessNumbered"/>
    <dgm:cxn modelId="{C881BBDE-DF85-47A0-A888-38FCC22CF411}" type="presOf" srcId="{0BA50A04-579B-418E-80CA-9B11738E8B0C}" destId="{41E98AFD-04BF-4D8A-8112-C5D4A58F9C89}" srcOrd="0" destOrd="0" presId="urn:microsoft.com/office/officeart/2016/7/layout/LinearBlockProcessNumbered"/>
    <dgm:cxn modelId="{E9E89ABB-A206-43EC-9C62-93A702B1E298}" type="presParOf" srcId="{0295942D-6520-4595-B061-E91CFD2C6A48}" destId="{D0A44D45-781D-4C87-826A-0E803B5AB55A}" srcOrd="0" destOrd="0" presId="urn:microsoft.com/office/officeart/2016/7/layout/LinearBlockProcessNumbered"/>
    <dgm:cxn modelId="{45F1535B-329B-4B11-A5E0-FDAE161547DF}" type="presParOf" srcId="{D0A44D45-781D-4C87-826A-0E803B5AB55A}" destId="{E735CBBF-1B6F-424F-B3E7-25A1003656F5}" srcOrd="0" destOrd="0" presId="urn:microsoft.com/office/officeart/2016/7/layout/LinearBlockProcessNumbered"/>
    <dgm:cxn modelId="{8494017A-84EB-45E4-940C-16C064C9D5FE}" type="presParOf" srcId="{D0A44D45-781D-4C87-826A-0E803B5AB55A}" destId="{8397B6C1-04A1-4F8B-9E3B-0CE1828B37D7}" srcOrd="1" destOrd="0" presId="urn:microsoft.com/office/officeart/2016/7/layout/LinearBlockProcessNumbered"/>
    <dgm:cxn modelId="{BEB86D75-ED3E-40AD-B833-8554FA908EA7}" type="presParOf" srcId="{D0A44D45-781D-4C87-826A-0E803B5AB55A}" destId="{CB90E9B5-8F3A-4163-A035-B971BC71CB37}" srcOrd="2" destOrd="0" presId="urn:microsoft.com/office/officeart/2016/7/layout/LinearBlockProcessNumbered"/>
    <dgm:cxn modelId="{D258B1BC-98B7-420F-85F4-EBCDE4BFA691}" type="presParOf" srcId="{0295942D-6520-4595-B061-E91CFD2C6A48}" destId="{14C86BCD-1147-4274-8125-6ED492B21B4D}" srcOrd="1" destOrd="0" presId="urn:microsoft.com/office/officeart/2016/7/layout/LinearBlockProcessNumbered"/>
    <dgm:cxn modelId="{FD273010-FADF-4EE7-8703-6A0B9F0E5691}" type="presParOf" srcId="{0295942D-6520-4595-B061-E91CFD2C6A48}" destId="{B2BED5CC-DA8F-42DE-AECF-FB5ACCACF913}" srcOrd="2" destOrd="0" presId="urn:microsoft.com/office/officeart/2016/7/layout/LinearBlockProcessNumbered"/>
    <dgm:cxn modelId="{0197553B-661B-47E8-AE8B-C0E9286E1371}" type="presParOf" srcId="{B2BED5CC-DA8F-42DE-AECF-FB5ACCACF913}" destId="{BBC27AC9-180A-4340-BA93-1702441DCBE9}" srcOrd="0" destOrd="0" presId="urn:microsoft.com/office/officeart/2016/7/layout/LinearBlockProcessNumbered"/>
    <dgm:cxn modelId="{FD83B0EB-EAC8-4848-B3A6-25A7CFA67972}" type="presParOf" srcId="{B2BED5CC-DA8F-42DE-AECF-FB5ACCACF913}" destId="{41E98AFD-04BF-4D8A-8112-C5D4A58F9C89}" srcOrd="1" destOrd="0" presId="urn:microsoft.com/office/officeart/2016/7/layout/LinearBlockProcessNumbered"/>
    <dgm:cxn modelId="{4A311998-9DFA-435B-A99A-F1DA7A072AFE}" type="presParOf" srcId="{B2BED5CC-DA8F-42DE-AECF-FB5ACCACF913}" destId="{14BB88D5-B303-4C2E-B5CC-DDB98AC4CA7A}" srcOrd="2" destOrd="0" presId="urn:microsoft.com/office/officeart/2016/7/layout/LinearBlockProcessNumbered"/>
    <dgm:cxn modelId="{3EFEBB1E-9D9E-4D18-AC86-8DC045253A6D}" type="presParOf" srcId="{0295942D-6520-4595-B061-E91CFD2C6A48}" destId="{25A9228E-1297-4A9B-82DD-4080199B79CC}" srcOrd="3" destOrd="0" presId="urn:microsoft.com/office/officeart/2016/7/layout/LinearBlockProcessNumbered"/>
    <dgm:cxn modelId="{118F4D39-7FC8-4651-9C99-C1C9C40BFEEE}" type="presParOf" srcId="{0295942D-6520-4595-B061-E91CFD2C6A48}" destId="{5407921B-0DA1-4721-8387-E6932B1BDAE2}" srcOrd="4" destOrd="0" presId="urn:microsoft.com/office/officeart/2016/7/layout/LinearBlockProcessNumbered"/>
    <dgm:cxn modelId="{81A874D4-29FE-4425-83DC-290207BBFA49}" type="presParOf" srcId="{5407921B-0DA1-4721-8387-E6932B1BDAE2}" destId="{20868B4F-435D-47B9-A5AF-15B0B27EA89E}" srcOrd="0" destOrd="0" presId="urn:microsoft.com/office/officeart/2016/7/layout/LinearBlockProcessNumbered"/>
    <dgm:cxn modelId="{90E1D447-4259-46D6-87ED-86E2BC86AFB3}" type="presParOf" srcId="{5407921B-0DA1-4721-8387-E6932B1BDAE2}" destId="{67BF91C6-834C-4B1E-9967-9B9E3A296B31}" srcOrd="1" destOrd="0" presId="urn:microsoft.com/office/officeart/2016/7/layout/LinearBlockProcessNumbered"/>
    <dgm:cxn modelId="{3618AB74-38F6-4F51-9DB1-FB72E0CD23CB}" type="presParOf" srcId="{5407921B-0DA1-4721-8387-E6932B1BDAE2}" destId="{6C69E9DF-6D5F-4E75-841B-F87028CF85E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F14D6-A675-42E3-B3EE-6314291D09FC}">
      <dsp:nvSpPr>
        <dsp:cNvPr id="0" name=""/>
        <dsp:cNvSpPr/>
      </dsp:nvSpPr>
      <dsp:spPr>
        <a:xfrm>
          <a:off x="3610338" y="2867890"/>
          <a:ext cx="466864" cy="2509395"/>
        </a:xfrm>
        <a:custGeom>
          <a:avLst/>
          <a:gdLst/>
          <a:ahLst/>
          <a:cxnLst/>
          <a:rect l="0" t="0" r="0" b="0"/>
          <a:pathLst>
            <a:path>
              <a:moveTo>
                <a:pt x="0" y="0"/>
              </a:moveTo>
              <a:lnTo>
                <a:pt x="233432" y="0"/>
              </a:lnTo>
              <a:lnTo>
                <a:pt x="233432" y="2509395"/>
              </a:lnTo>
              <a:lnTo>
                <a:pt x="466864" y="25093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70E59F-3216-47FB-8917-409F9A685E60}">
      <dsp:nvSpPr>
        <dsp:cNvPr id="0" name=""/>
        <dsp:cNvSpPr/>
      </dsp:nvSpPr>
      <dsp:spPr>
        <a:xfrm>
          <a:off x="3610338" y="2867890"/>
          <a:ext cx="466864" cy="1505637"/>
        </a:xfrm>
        <a:custGeom>
          <a:avLst/>
          <a:gdLst/>
          <a:ahLst/>
          <a:cxnLst/>
          <a:rect l="0" t="0" r="0" b="0"/>
          <a:pathLst>
            <a:path>
              <a:moveTo>
                <a:pt x="0" y="0"/>
              </a:moveTo>
              <a:lnTo>
                <a:pt x="233432" y="0"/>
              </a:lnTo>
              <a:lnTo>
                <a:pt x="233432" y="1505637"/>
              </a:lnTo>
              <a:lnTo>
                <a:pt x="466864" y="150563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5F7B23-A92E-4832-92F6-21298DACBC73}">
      <dsp:nvSpPr>
        <dsp:cNvPr id="0" name=""/>
        <dsp:cNvSpPr/>
      </dsp:nvSpPr>
      <dsp:spPr>
        <a:xfrm>
          <a:off x="3610338" y="2867890"/>
          <a:ext cx="466864" cy="501879"/>
        </a:xfrm>
        <a:custGeom>
          <a:avLst/>
          <a:gdLst/>
          <a:ahLst/>
          <a:cxnLst/>
          <a:rect l="0" t="0" r="0" b="0"/>
          <a:pathLst>
            <a:path>
              <a:moveTo>
                <a:pt x="0" y="0"/>
              </a:moveTo>
              <a:lnTo>
                <a:pt x="233432" y="0"/>
              </a:lnTo>
              <a:lnTo>
                <a:pt x="233432" y="501879"/>
              </a:lnTo>
              <a:lnTo>
                <a:pt x="466864" y="50187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E0D3BF-4446-4D3D-8A92-7AD723D004AA}">
      <dsp:nvSpPr>
        <dsp:cNvPr id="0" name=""/>
        <dsp:cNvSpPr/>
      </dsp:nvSpPr>
      <dsp:spPr>
        <a:xfrm>
          <a:off x="3610338" y="2366010"/>
          <a:ext cx="466864" cy="501879"/>
        </a:xfrm>
        <a:custGeom>
          <a:avLst/>
          <a:gdLst/>
          <a:ahLst/>
          <a:cxnLst/>
          <a:rect l="0" t="0" r="0" b="0"/>
          <a:pathLst>
            <a:path>
              <a:moveTo>
                <a:pt x="0" y="501879"/>
              </a:moveTo>
              <a:lnTo>
                <a:pt x="233432" y="501879"/>
              </a:lnTo>
              <a:lnTo>
                <a:pt x="233432" y="0"/>
              </a:lnTo>
              <a:lnTo>
                <a:pt x="466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01199B-F514-445C-85BB-8C4BAEAF51F6}">
      <dsp:nvSpPr>
        <dsp:cNvPr id="0" name=""/>
        <dsp:cNvSpPr/>
      </dsp:nvSpPr>
      <dsp:spPr>
        <a:xfrm>
          <a:off x="3610338" y="1362252"/>
          <a:ext cx="466864" cy="1505637"/>
        </a:xfrm>
        <a:custGeom>
          <a:avLst/>
          <a:gdLst/>
          <a:ahLst/>
          <a:cxnLst/>
          <a:rect l="0" t="0" r="0" b="0"/>
          <a:pathLst>
            <a:path>
              <a:moveTo>
                <a:pt x="0" y="1505637"/>
              </a:moveTo>
              <a:lnTo>
                <a:pt x="233432" y="1505637"/>
              </a:lnTo>
              <a:lnTo>
                <a:pt x="233432" y="0"/>
              </a:lnTo>
              <a:lnTo>
                <a:pt x="466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D19583-9871-4569-95D7-7A3F2A7789E5}">
      <dsp:nvSpPr>
        <dsp:cNvPr id="0" name=""/>
        <dsp:cNvSpPr/>
      </dsp:nvSpPr>
      <dsp:spPr>
        <a:xfrm>
          <a:off x="3610338" y="358494"/>
          <a:ext cx="466864" cy="2509395"/>
        </a:xfrm>
        <a:custGeom>
          <a:avLst/>
          <a:gdLst/>
          <a:ahLst/>
          <a:cxnLst/>
          <a:rect l="0" t="0" r="0" b="0"/>
          <a:pathLst>
            <a:path>
              <a:moveTo>
                <a:pt x="0" y="2509395"/>
              </a:moveTo>
              <a:lnTo>
                <a:pt x="233432" y="2509395"/>
              </a:lnTo>
              <a:lnTo>
                <a:pt x="233432" y="0"/>
              </a:lnTo>
              <a:lnTo>
                <a:pt x="46686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5CBFD8-2B01-4F44-AF59-ABB704075E29}">
      <dsp:nvSpPr>
        <dsp:cNvPr id="0" name=""/>
        <dsp:cNvSpPr/>
      </dsp:nvSpPr>
      <dsp:spPr>
        <a:xfrm>
          <a:off x="1276017" y="2511906"/>
          <a:ext cx="2334321" cy="7119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OpenAI’s text embeddings measure the relatedness of text strings. Embeddings are commonly used for:</a:t>
          </a:r>
        </a:p>
      </dsp:txBody>
      <dsp:txXfrm>
        <a:off x="1276017" y="2511906"/>
        <a:ext cx="2334321" cy="711967"/>
      </dsp:txXfrm>
    </dsp:sp>
    <dsp:sp modelId="{00025933-6294-41EF-A2D2-23BF3597B6CF}">
      <dsp:nvSpPr>
        <dsp:cNvPr id="0" name=""/>
        <dsp:cNvSpPr/>
      </dsp:nvSpPr>
      <dsp:spPr>
        <a:xfrm>
          <a:off x="4077202" y="2510"/>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Search (where results are ranked by relevance to a query string)</a:t>
          </a:r>
        </a:p>
      </dsp:txBody>
      <dsp:txXfrm>
        <a:off x="4077202" y="2510"/>
        <a:ext cx="2334321" cy="711967"/>
      </dsp:txXfrm>
    </dsp:sp>
    <dsp:sp modelId="{09399EAD-4B27-4BCF-AC64-C9F2B7E1966B}">
      <dsp:nvSpPr>
        <dsp:cNvPr id="0" name=""/>
        <dsp:cNvSpPr/>
      </dsp:nvSpPr>
      <dsp:spPr>
        <a:xfrm>
          <a:off x="4077202" y="1006268"/>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Clustering (where text strings are grouped by similarity)</a:t>
          </a:r>
        </a:p>
      </dsp:txBody>
      <dsp:txXfrm>
        <a:off x="4077202" y="1006268"/>
        <a:ext cx="2334321" cy="711967"/>
      </dsp:txXfrm>
    </dsp:sp>
    <dsp:sp modelId="{A9CA3F69-3156-42C4-8165-60AD3112EF35}">
      <dsp:nvSpPr>
        <dsp:cNvPr id="0" name=""/>
        <dsp:cNvSpPr/>
      </dsp:nvSpPr>
      <dsp:spPr>
        <a:xfrm>
          <a:off x="4077202" y="2010027"/>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Recommendations (where items with related text strings are recommended)</a:t>
          </a:r>
        </a:p>
      </dsp:txBody>
      <dsp:txXfrm>
        <a:off x="4077202" y="2010027"/>
        <a:ext cx="2334321" cy="711967"/>
      </dsp:txXfrm>
    </dsp:sp>
    <dsp:sp modelId="{BF5273BC-E84A-4103-B9D6-5656480BB911}">
      <dsp:nvSpPr>
        <dsp:cNvPr id="0" name=""/>
        <dsp:cNvSpPr/>
      </dsp:nvSpPr>
      <dsp:spPr>
        <a:xfrm>
          <a:off x="4077202" y="3013785"/>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Anomaly detection (where outliers with little relatedness are identified)</a:t>
          </a:r>
        </a:p>
      </dsp:txBody>
      <dsp:txXfrm>
        <a:off x="4077202" y="3013785"/>
        <a:ext cx="2334321" cy="711967"/>
      </dsp:txXfrm>
    </dsp:sp>
    <dsp:sp modelId="{1BAAFEBE-8B8E-483C-A5ED-8DD0F8B9AE78}">
      <dsp:nvSpPr>
        <dsp:cNvPr id="0" name=""/>
        <dsp:cNvSpPr/>
      </dsp:nvSpPr>
      <dsp:spPr>
        <a:xfrm>
          <a:off x="4077202" y="4017543"/>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Diversity measurement (where similarity distributions are analyzed)</a:t>
          </a:r>
        </a:p>
      </dsp:txBody>
      <dsp:txXfrm>
        <a:off x="4077202" y="4017543"/>
        <a:ext cx="2334321" cy="711967"/>
      </dsp:txXfrm>
    </dsp:sp>
    <dsp:sp modelId="{DE5CF28F-466B-40A9-9D0C-A929AD0DF764}">
      <dsp:nvSpPr>
        <dsp:cNvPr id="0" name=""/>
        <dsp:cNvSpPr/>
      </dsp:nvSpPr>
      <dsp:spPr>
        <a:xfrm>
          <a:off x="4077202" y="5021301"/>
          <a:ext cx="2334321" cy="71196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Classification (where text strings are classified by their most similar label)</a:t>
          </a:r>
        </a:p>
      </dsp:txBody>
      <dsp:txXfrm>
        <a:off x="4077202" y="5021301"/>
        <a:ext cx="2334321" cy="711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CB55F-ABF2-4E27-914B-55CD34650035}">
      <dsp:nvSpPr>
        <dsp:cNvPr id="0" name=""/>
        <dsp:cNvSpPr/>
      </dsp:nvSpPr>
      <dsp:spPr>
        <a:xfrm>
          <a:off x="1250"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Include details in your query to get more relevant answers</a:t>
          </a:r>
        </a:p>
      </dsp:txBody>
      <dsp:txXfrm>
        <a:off x="1250" y="1715042"/>
        <a:ext cx="1575196" cy="1323165"/>
      </dsp:txXfrm>
    </dsp:sp>
    <dsp:sp modelId="{580D9BEA-B246-4E37-BD6F-8C536FF8634C}">
      <dsp:nvSpPr>
        <dsp:cNvPr id="0" name=""/>
        <dsp:cNvSpPr/>
      </dsp:nvSpPr>
      <dsp:spPr>
        <a:xfrm>
          <a:off x="458057"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1</a:t>
          </a:r>
        </a:p>
      </dsp:txBody>
      <dsp:txXfrm>
        <a:off x="554943" y="1194451"/>
        <a:ext cx="467810" cy="467810"/>
      </dsp:txXfrm>
    </dsp:sp>
    <dsp:sp modelId="{E2D84FF4-5FBB-4ACB-9C27-592BD56CDB02}">
      <dsp:nvSpPr>
        <dsp:cNvPr id="0" name=""/>
        <dsp:cNvSpPr/>
      </dsp:nvSpPr>
      <dsp:spPr>
        <a:xfrm>
          <a:off x="1250"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F27CC2-460A-4472-93C3-80838E067681}">
      <dsp:nvSpPr>
        <dsp:cNvPr id="0" name=""/>
        <dsp:cNvSpPr/>
      </dsp:nvSpPr>
      <dsp:spPr>
        <a:xfrm>
          <a:off x="1733966"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Ask the model to adopt a persona</a:t>
          </a:r>
        </a:p>
      </dsp:txBody>
      <dsp:txXfrm>
        <a:off x="1733966" y="1715042"/>
        <a:ext cx="1575196" cy="1323165"/>
      </dsp:txXfrm>
    </dsp:sp>
    <dsp:sp modelId="{DCF00DB3-9A75-47BE-AAD4-9BF629D27039}">
      <dsp:nvSpPr>
        <dsp:cNvPr id="0" name=""/>
        <dsp:cNvSpPr/>
      </dsp:nvSpPr>
      <dsp:spPr>
        <a:xfrm>
          <a:off x="2190773"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2</a:t>
          </a:r>
        </a:p>
      </dsp:txBody>
      <dsp:txXfrm>
        <a:off x="2287659" y="1194451"/>
        <a:ext cx="467810" cy="467810"/>
      </dsp:txXfrm>
    </dsp:sp>
    <dsp:sp modelId="{742DEA0B-2211-4A5F-B8C6-685DBCF3DA92}">
      <dsp:nvSpPr>
        <dsp:cNvPr id="0" name=""/>
        <dsp:cNvSpPr/>
      </dsp:nvSpPr>
      <dsp:spPr>
        <a:xfrm>
          <a:off x="1733966"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1F6679-F11B-443D-8745-FB516F2D31F3}">
      <dsp:nvSpPr>
        <dsp:cNvPr id="0" name=""/>
        <dsp:cNvSpPr/>
      </dsp:nvSpPr>
      <dsp:spPr>
        <a:xfrm>
          <a:off x="3466683"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Use delimiters to clearly indicate distinct parts of the input</a:t>
          </a:r>
        </a:p>
      </dsp:txBody>
      <dsp:txXfrm>
        <a:off x="3466683" y="1715042"/>
        <a:ext cx="1575196" cy="1323165"/>
      </dsp:txXfrm>
    </dsp:sp>
    <dsp:sp modelId="{851A2325-083F-4B06-B66E-A9BF1C919D51}">
      <dsp:nvSpPr>
        <dsp:cNvPr id="0" name=""/>
        <dsp:cNvSpPr/>
      </dsp:nvSpPr>
      <dsp:spPr>
        <a:xfrm>
          <a:off x="3923490"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3</a:t>
          </a:r>
        </a:p>
      </dsp:txBody>
      <dsp:txXfrm>
        <a:off x="4020376" y="1194451"/>
        <a:ext cx="467810" cy="467810"/>
      </dsp:txXfrm>
    </dsp:sp>
    <dsp:sp modelId="{DD1B1D41-A7AB-41CB-87D4-F0FC9595B477}">
      <dsp:nvSpPr>
        <dsp:cNvPr id="0" name=""/>
        <dsp:cNvSpPr/>
      </dsp:nvSpPr>
      <dsp:spPr>
        <a:xfrm>
          <a:off x="3466683"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F63421-99FC-43DE-BCC4-6E8CD9386D01}">
      <dsp:nvSpPr>
        <dsp:cNvPr id="0" name=""/>
        <dsp:cNvSpPr/>
      </dsp:nvSpPr>
      <dsp:spPr>
        <a:xfrm>
          <a:off x="5199399"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Specify the steps required to complete a task</a:t>
          </a:r>
        </a:p>
      </dsp:txBody>
      <dsp:txXfrm>
        <a:off x="5199399" y="1715042"/>
        <a:ext cx="1575196" cy="1323165"/>
      </dsp:txXfrm>
    </dsp:sp>
    <dsp:sp modelId="{D62403F4-E5A6-41AC-9316-01682052B895}">
      <dsp:nvSpPr>
        <dsp:cNvPr id="0" name=""/>
        <dsp:cNvSpPr/>
      </dsp:nvSpPr>
      <dsp:spPr>
        <a:xfrm>
          <a:off x="5656206"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4</a:t>
          </a:r>
        </a:p>
      </dsp:txBody>
      <dsp:txXfrm>
        <a:off x="5753092" y="1194451"/>
        <a:ext cx="467810" cy="467810"/>
      </dsp:txXfrm>
    </dsp:sp>
    <dsp:sp modelId="{FD5C05C4-D9F7-4FAF-A009-9E75A0DCEB19}">
      <dsp:nvSpPr>
        <dsp:cNvPr id="0" name=""/>
        <dsp:cNvSpPr/>
      </dsp:nvSpPr>
      <dsp:spPr>
        <a:xfrm>
          <a:off x="5199399"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E11986-CA02-4AA2-BF8C-0B226C5D919A}">
      <dsp:nvSpPr>
        <dsp:cNvPr id="0" name=""/>
        <dsp:cNvSpPr/>
      </dsp:nvSpPr>
      <dsp:spPr>
        <a:xfrm>
          <a:off x="6932116"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Provide examples</a:t>
          </a:r>
        </a:p>
      </dsp:txBody>
      <dsp:txXfrm>
        <a:off x="6932116" y="1715042"/>
        <a:ext cx="1575196" cy="1323165"/>
      </dsp:txXfrm>
    </dsp:sp>
    <dsp:sp modelId="{63C127A9-6982-4282-8C33-60FCC17F7F51}">
      <dsp:nvSpPr>
        <dsp:cNvPr id="0" name=""/>
        <dsp:cNvSpPr/>
      </dsp:nvSpPr>
      <dsp:spPr>
        <a:xfrm>
          <a:off x="7388923"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5</a:t>
          </a:r>
        </a:p>
      </dsp:txBody>
      <dsp:txXfrm>
        <a:off x="7485809" y="1194451"/>
        <a:ext cx="467810" cy="467810"/>
      </dsp:txXfrm>
    </dsp:sp>
    <dsp:sp modelId="{2FB92769-72EC-461E-A93B-4C162541F52D}">
      <dsp:nvSpPr>
        <dsp:cNvPr id="0" name=""/>
        <dsp:cNvSpPr/>
      </dsp:nvSpPr>
      <dsp:spPr>
        <a:xfrm>
          <a:off x="6932116"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FF415D-022B-424B-B9BB-F321802FF0B8}">
      <dsp:nvSpPr>
        <dsp:cNvPr id="0" name=""/>
        <dsp:cNvSpPr/>
      </dsp:nvSpPr>
      <dsp:spPr>
        <a:xfrm>
          <a:off x="8664832" y="877038"/>
          <a:ext cx="1575196" cy="220527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808" tIns="330200" rIns="122808" bIns="330200" numCol="1" spcCol="1270" anchor="t" anchorCtr="0">
          <a:noAutofit/>
        </a:bodyPr>
        <a:lstStyle/>
        <a:p>
          <a:pPr marL="0" lvl="0" indent="0" algn="l" defTabSz="577850">
            <a:lnSpc>
              <a:spcPct val="90000"/>
            </a:lnSpc>
            <a:spcBef>
              <a:spcPct val="0"/>
            </a:spcBef>
            <a:spcAft>
              <a:spcPct val="35000"/>
            </a:spcAft>
            <a:buNone/>
          </a:pPr>
          <a:r>
            <a:rPr lang="en-US" sz="1300" kern="1200"/>
            <a:t>Specify the desired length of the output</a:t>
          </a:r>
        </a:p>
      </dsp:txBody>
      <dsp:txXfrm>
        <a:off x="8664832" y="1715042"/>
        <a:ext cx="1575196" cy="1323165"/>
      </dsp:txXfrm>
    </dsp:sp>
    <dsp:sp modelId="{9C41C073-6400-4029-AED2-8796350092CA}">
      <dsp:nvSpPr>
        <dsp:cNvPr id="0" name=""/>
        <dsp:cNvSpPr/>
      </dsp:nvSpPr>
      <dsp:spPr>
        <a:xfrm>
          <a:off x="9121640" y="1097565"/>
          <a:ext cx="661582" cy="661582"/>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580" tIns="12700" rIns="51580" bIns="12700" numCol="1" spcCol="1270" anchor="ctr" anchorCtr="0">
          <a:noAutofit/>
        </a:bodyPr>
        <a:lstStyle/>
        <a:p>
          <a:pPr marL="0" lvl="0" indent="0" algn="ctr" defTabSz="1555750">
            <a:lnSpc>
              <a:spcPct val="90000"/>
            </a:lnSpc>
            <a:spcBef>
              <a:spcPct val="0"/>
            </a:spcBef>
            <a:spcAft>
              <a:spcPct val="35000"/>
            </a:spcAft>
            <a:buNone/>
          </a:pPr>
          <a:r>
            <a:rPr lang="en-US" sz="3500" kern="1200"/>
            <a:t>6</a:t>
          </a:r>
        </a:p>
      </dsp:txBody>
      <dsp:txXfrm>
        <a:off x="9218526" y="1194451"/>
        <a:ext cx="467810" cy="467810"/>
      </dsp:txXfrm>
    </dsp:sp>
    <dsp:sp modelId="{7E46317C-943F-40D3-9345-8835C02F123F}">
      <dsp:nvSpPr>
        <dsp:cNvPr id="0" name=""/>
        <dsp:cNvSpPr/>
      </dsp:nvSpPr>
      <dsp:spPr>
        <a:xfrm>
          <a:off x="8664832" y="3082241"/>
          <a:ext cx="1575196"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52A09-E685-4FC6-9A5A-6A94C269697C}">
      <dsp:nvSpPr>
        <dsp:cNvPr id="0" name=""/>
        <dsp:cNvSpPr/>
      </dsp:nvSpPr>
      <dsp:spPr>
        <a:xfrm>
          <a:off x="0" y="466572"/>
          <a:ext cx="10241280" cy="8613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333A23-00EE-4C1E-8F5F-42824A0B3988}">
      <dsp:nvSpPr>
        <dsp:cNvPr id="0" name=""/>
        <dsp:cNvSpPr/>
      </dsp:nvSpPr>
      <dsp:spPr>
        <a:xfrm>
          <a:off x="260562" y="660379"/>
          <a:ext cx="473750" cy="473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66AD2-7641-456E-BB63-BA58B434D061}">
      <dsp:nvSpPr>
        <dsp:cNvPr id="0" name=""/>
        <dsp:cNvSpPr/>
      </dsp:nvSpPr>
      <dsp:spPr>
        <a:xfrm>
          <a:off x="994876" y="466572"/>
          <a:ext cx="9246403" cy="861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61" tIns="91161" rIns="91161" bIns="91161" numCol="1" spcCol="1270" anchor="ctr" anchorCtr="0">
          <a:noAutofit/>
        </a:bodyPr>
        <a:lstStyle/>
        <a:p>
          <a:pPr marL="0" lvl="0" indent="0" algn="l" defTabSz="1111250">
            <a:lnSpc>
              <a:spcPct val="100000"/>
            </a:lnSpc>
            <a:spcBef>
              <a:spcPct val="0"/>
            </a:spcBef>
            <a:spcAft>
              <a:spcPct val="35000"/>
            </a:spcAft>
            <a:buNone/>
          </a:pPr>
          <a:r>
            <a:rPr lang="en-US" sz="2500" kern="1200"/>
            <a:t>Instruct the model to answer using a reference text</a:t>
          </a:r>
        </a:p>
      </dsp:txBody>
      <dsp:txXfrm>
        <a:off x="994876" y="466572"/>
        <a:ext cx="9246403" cy="861364"/>
      </dsp:txXfrm>
    </dsp:sp>
    <dsp:sp modelId="{D0965933-C4C0-4325-B42D-A4F38A5F35ED}">
      <dsp:nvSpPr>
        <dsp:cNvPr id="0" name=""/>
        <dsp:cNvSpPr/>
      </dsp:nvSpPr>
      <dsp:spPr>
        <a:xfrm>
          <a:off x="0" y="1543278"/>
          <a:ext cx="10241280" cy="86136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8A0E-5AF3-4D3B-AA6E-D2106D77A84F}">
      <dsp:nvSpPr>
        <dsp:cNvPr id="0" name=""/>
        <dsp:cNvSpPr/>
      </dsp:nvSpPr>
      <dsp:spPr>
        <a:xfrm>
          <a:off x="260562" y="1737085"/>
          <a:ext cx="473750" cy="473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37F708-957F-45D7-8ABD-B5A32BB448AE}">
      <dsp:nvSpPr>
        <dsp:cNvPr id="0" name=""/>
        <dsp:cNvSpPr/>
      </dsp:nvSpPr>
      <dsp:spPr>
        <a:xfrm>
          <a:off x="994876" y="1543278"/>
          <a:ext cx="9246403" cy="861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161" tIns="91161" rIns="91161" bIns="91161" numCol="1" spcCol="1270" anchor="ctr" anchorCtr="0">
          <a:noAutofit/>
        </a:bodyPr>
        <a:lstStyle/>
        <a:p>
          <a:pPr marL="0" lvl="0" indent="0" algn="l" defTabSz="1111250">
            <a:lnSpc>
              <a:spcPct val="100000"/>
            </a:lnSpc>
            <a:spcBef>
              <a:spcPct val="0"/>
            </a:spcBef>
            <a:spcAft>
              <a:spcPct val="35000"/>
            </a:spcAft>
            <a:buNone/>
          </a:pPr>
          <a:r>
            <a:rPr lang="en-US" sz="2500" kern="1200"/>
            <a:t>Instruct the model to answer with citations from a reference text</a:t>
          </a:r>
        </a:p>
      </dsp:txBody>
      <dsp:txXfrm>
        <a:off x="994876" y="1543278"/>
        <a:ext cx="9246403" cy="8613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E9687-0723-4EA9-AD6C-801A195435F7}">
      <dsp:nvSpPr>
        <dsp:cNvPr id="0" name=""/>
        <dsp:cNvSpPr/>
      </dsp:nvSpPr>
      <dsp:spPr>
        <a:xfrm>
          <a:off x="1502635" y="1005"/>
          <a:ext cx="1269562" cy="1269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89E70-0CC2-4E40-B6BC-618DAACCD2D6}">
      <dsp:nvSpPr>
        <dsp:cNvPr id="0" name=""/>
        <dsp:cNvSpPr/>
      </dsp:nvSpPr>
      <dsp:spPr>
        <a:xfrm>
          <a:off x="1773198" y="271567"/>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CC5D2-165C-4431-9C31-8080D0D91A4F}">
      <dsp:nvSpPr>
        <dsp:cNvPr id="0" name=""/>
        <dsp:cNvSpPr/>
      </dsp:nvSpPr>
      <dsp:spPr>
        <a:xfrm>
          <a:off x="1096791" y="166600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Use intent classification to identify the most relevant instructions for a user query</a:t>
          </a:r>
        </a:p>
      </dsp:txBody>
      <dsp:txXfrm>
        <a:off x="1096791" y="1666005"/>
        <a:ext cx="2081250" cy="720000"/>
      </dsp:txXfrm>
    </dsp:sp>
    <dsp:sp modelId="{87C6C17D-52C1-447F-AA20-A567F8216AA7}">
      <dsp:nvSpPr>
        <dsp:cNvPr id="0" name=""/>
        <dsp:cNvSpPr/>
      </dsp:nvSpPr>
      <dsp:spPr>
        <a:xfrm>
          <a:off x="3948104" y="1005"/>
          <a:ext cx="1269562" cy="1269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E8655-E501-472B-ABBC-E969483DDB2A}">
      <dsp:nvSpPr>
        <dsp:cNvPr id="0" name=""/>
        <dsp:cNvSpPr/>
      </dsp:nvSpPr>
      <dsp:spPr>
        <a:xfrm>
          <a:off x="4218666" y="271567"/>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F23128-3460-48E8-80D5-1FBC510E7A73}">
      <dsp:nvSpPr>
        <dsp:cNvPr id="0" name=""/>
        <dsp:cNvSpPr/>
      </dsp:nvSpPr>
      <dsp:spPr>
        <a:xfrm>
          <a:off x="3542260" y="166600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For dialogue applications that require very long conversations, summarize or filter previous dialogue</a:t>
          </a:r>
        </a:p>
      </dsp:txBody>
      <dsp:txXfrm>
        <a:off x="3542260" y="1666005"/>
        <a:ext cx="2081250" cy="720000"/>
      </dsp:txXfrm>
    </dsp:sp>
    <dsp:sp modelId="{FF40285C-143E-41FC-958F-748C679A44A9}">
      <dsp:nvSpPr>
        <dsp:cNvPr id="0" name=""/>
        <dsp:cNvSpPr/>
      </dsp:nvSpPr>
      <dsp:spPr>
        <a:xfrm>
          <a:off x="6393572" y="1005"/>
          <a:ext cx="1269562" cy="1269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318EC1-C5EE-40FC-976D-341B079C79A1}">
      <dsp:nvSpPr>
        <dsp:cNvPr id="0" name=""/>
        <dsp:cNvSpPr/>
      </dsp:nvSpPr>
      <dsp:spPr>
        <a:xfrm>
          <a:off x="6664135" y="271567"/>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478263-D115-4323-89AE-3CAAAD09C719}">
      <dsp:nvSpPr>
        <dsp:cNvPr id="0" name=""/>
        <dsp:cNvSpPr/>
      </dsp:nvSpPr>
      <dsp:spPr>
        <a:xfrm>
          <a:off x="5987729" y="1666005"/>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cap="none" dirty="0"/>
            <a:t>Summarize long documents piecewise and construct a full summary recursively</a:t>
          </a:r>
        </a:p>
      </dsp:txBody>
      <dsp:txXfrm>
        <a:off x="5987729" y="1666005"/>
        <a:ext cx="20812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0ABCD-5FF8-4348-9270-F6363EE47652}">
      <dsp:nvSpPr>
        <dsp:cNvPr id="0" name=""/>
        <dsp:cNvSpPr/>
      </dsp:nvSpPr>
      <dsp:spPr>
        <a:xfrm>
          <a:off x="1907177" y="855"/>
          <a:ext cx="7628708" cy="87711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8" tIns="222786" rIns="148018" bIns="222786" numCol="1" spcCol="1270" anchor="ctr" anchorCtr="0">
          <a:noAutofit/>
        </a:bodyPr>
        <a:lstStyle/>
        <a:p>
          <a:pPr marL="0" lvl="0" indent="0" algn="l" defTabSz="755650">
            <a:lnSpc>
              <a:spcPct val="90000"/>
            </a:lnSpc>
            <a:spcBef>
              <a:spcPct val="0"/>
            </a:spcBef>
            <a:spcAft>
              <a:spcPct val="35000"/>
            </a:spcAft>
            <a:buNone/>
          </a:pPr>
          <a:r>
            <a:rPr lang="en-US" sz="1700" kern="1200"/>
            <a:t>Instruct the model to work out its own solution before rushing to a conclusion</a:t>
          </a:r>
        </a:p>
      </dsp:txBody>
      <dsp:txXfrm>
        <a:off x="1907177" y="855"/>
        <a:ext cx="7628708" cy="877110"/>
      </dsp:txXfrm>
    </dsp:sp>
    <dsp:sp modelId="{A721BBB4-CC2D-43DB-BD84-B166DE251BCB}">
      <dsp:nvSpPr>
        <dsp:cNvPr id="0" name=""/>
        <dsp:cNvSpPr/>
      </dsp:nvSpPr>
      <dsp:spPr>
        <a:xfrm>
          <a:off x="0" y="855"/>
          <a:ext cx="1907177" cy="877110"/>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921" tIns="86639" rIns="100921" bIns="86639" numCol="1" spcCol="1270" anchor="ctr" anchorCtr="0">
          <a:noAutofit/>
        </a:bodyPr>
        <a:lstStyle/>
        <a:p>
          <a:pPr marL="0" lvl="0" indent="0" algn="ctr" defTabSz="933450">
            <a:lnSpc>
              <a:spcPct val="90000"/>
            </a:lnSpc>
            <a:spcBef>
              <a:spcPct val="0"/>
            </a:spcBef>
            <a:spcAft>
              <a:spcPct val="35000"/>
            </a:spcAft>
            <a:buNone/>
          </a:pPr>
          <a:r>
            <a:rPr lang="en-US" sz="2100" kern="1200" dirty="0"/>
            <a:t>Instruct</a:t>
          </a:r>
        </a:p>
      </dsp:txBody>
      <dsp:txXfrm>
        <a:off x="0" y="855"/>
        <a:ext cx="1907177" cy="877110"/>
      </dsp:txXfrm>
    </dsp:sp>
    <dsp:sp modelId="{4E7600F6-7958-4358-9240-6D72A2D72EFA}">
      <dsp:nvSpPr>
        <dsp:cNvPr id="0" name=""/>
        <dsp:cNvSpPr/>
      </dsp:nvSpPr>
      <dsp:spPr>
        <a:xfrm>
          <a:off x="1907177" y="930592"/>
          <a:ext cx="7628708" cy="87711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8" tIns="222786" rIns="148018" bIns="222786" numCol="1" spcCol="1270" anchor="ctr" anchorCtr="0">
          <a:noAutofit/>
        </a:bodyPr>
        <a:lstStyle/>
        <a:p>
          <a:pPr marL="0" lvl="0" indent="0" algn="l" defTabSz="755650">
            <a:lnSpc>
              <a:spcPct val="90000"/>
            </a:lnSpc>
            <a:spcBef>
              <a:spcPct val="0"/>
            </a:spcBef>
            <a:spcAft>
              <a:spcPct val="35000"/>
            </a:spcAft>
            <a:buNone/>
          </a:pPr>
          <a:r>
            <a:rPr lang="en-US" sz="1700" kern="1200"/>
            <a:t>Use inner monologue or a sequence of queries to hide the model's reasoning process</a:t>
          </a:r>
        </a:p>
      </dsp:txBody>
      <dsp:txXfrm>
        <a:off x="1907177" y="930592"/>
        <a:ext cx="7628708" cy="877110"/>
      </dsp:txXfrm>
    </dsp:sp>
    <dsp:sp modelId="{AD6A580F-81BC-498E-9F07-DF0DC9AEB670}">
      <dsp:nvSpPr>
        <dsp:cNvPr id="0" name=""/>
        <dsp:cNvSpPr/>
      </dsp:nvSpPr>
      <dsp:spPr>
        <a:xfrm>
          <a:off x="0" y="930592"/>
          <a:ext cx="1907177" cy="877110"/>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921" tIns="86639" rIns="100921" bIns="86639" numCol="1" spcCol="1270" anchor="ctr" anchorCtr="0">
          <a:noAutofit/>
        </a:bodyPr>
        <a:lstStyle/>
        <a:p>
          <a:pPr marL="0" lvl="0" indent="0" algn="ctr" defTabSz="933450">
            <a:lnSpc>
              <a:spcPct val="90000"/>
            </a:lnSpc>
            <a:spcBef>
              <a:spcPct val="0"/>
            </a:spcBef>
            <a:spcAft>
              <a:spcPct val="35000"/>
            </a:spcAft>
            <a:buNone/>
          </a:pPr>
          <a:r>
            <a:rPr lang="en-US" sz="2100" kern="1200"/>
            <a:t>Use</a:t>
          </a:r>
        </a:p>
      </dsp:txBody>
      <dsp:txXfrm>
        <a:off x="0" y="930592"/>
        <a:ext cx="1907177" cy="877110"/>
      </dsp:txXfrm>
    </dsp:sp>
    <dsp:sp modelId="{03402D77-3727-46F5-98A7-A64C2D04F64F}">
      <dsp:nvSpPr>
        <dsp:cNvPr id="0" name=""/>
        <dsp:cNvSpPr/>
      </dsp:nvSpPr>
      <dsp:spPr>
        <a:xfrm>
          <a:off x="1907177" y="1860329"/>
          <a:ext cx="7628708" cy="87711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8" tIns="222786" rIns="148018" bIns="222786" numCol="1" spcCol="1270" anchor="ctr" anchorCtr="0">
          <a:noAutofit/>
        </a:bodyPr>
        <a:lstStyle/>
        <a:p>
          <a:pPr marL="0" lvl="0" indent="0" algn="l" defTabSz="755650">
            <a:lnSpc>
              <a:spcPct val="90000"/>
            </a:lnSpc>
            <a:spcBef>
              <a:spcPct val="0"/>
            </a:spcBef>
            <a:spcAft>
              <a:spcPct val="35000"/>
            </a:spcAft>
            <a:buNone/>
          </a:pPr>
          <a:r>
            <a:rPr lang="en-US" sz="1700" kern="1200"/>
            <a:t>Ask the model if it missed anything on previous passes</a:t>
          </a:r>
        </a:p>
      </dsp:txBody>
      <dsp:txXfrm>
        <a:off x="1907177" y="1860329"/>
        <a:ext cx="7628708" cy="877110"/>
      </dsp:txXfrm>
    </dsp:sp>
    <dsp:sp modelId="{4F361068-F4EF-4B31-A321-1A81718ACB17}">
      <dsp:nvSpPr>
        <dsp:cNvPr id="0" name=""/>
        <dsp:cNvSpPr/>
      </dsp:nvSpPr>
      <dsp:spPr>
        <a:xfrm>
          <a:off x="0" y="1860329"/>
          <a:ext cx="1907177" cy="877110"/>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0921" tIns="86639" rIns="100921" bIns="86639" numCol="1" spcCol="1270" anchor="ctr" anchorCtr="0">
          <a:noAutofit/>
        </a:bodyPr>
        <a:lstStyle/>
        <a:p>
          <a:pPr marL="0" lvl="0" indent="0" algn="ctr" defTabSz="933450">
            <a:lnSpc>
              <a:spcPct val="90000"/>
            </a:lnSpc>
            <a:spcBef>
              <a:spcPct val="0"/>
            </a:spcBef>
            <a:spcAft>
              <a:spcPct val="35000"/>
            </a:spcAft>
            <a:buNone/>
          </a:pPr>
          <a:r>
            <a:rPr lang="en-US" sz="2100" kern="1200"/>
            <a:t>Ask</a:t>
          </a:r>
        </a:p>
      </dsp:txBody>
      <dsp:txXfrm>
        <a:off x="0" y="1860329"/>
        <a:ext cx="1907177" cy="8771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5CBBF-1B6F-424F-B3E7-25A1003656F5}">
      <dsp:nvSpPr>
        <dsp:cNvPr id="0" name=""/>
        <dsp:cNvSpPr/>
      </dsp:nvSpPr>
      <dsp:spPr>
        <a:xfrm>
          <a:off x="738" y="0"/>
          <a:ext cx="2989659" cy="282243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312" tIns="0" rIns="295312" bIns="330200" numCol="1" spcCol="1270" anchor="t" anchorCtr="0">
          <a:noAutofit/>
        </a:bodyPr>
        <a:lstStyle/>
        <a:p>
          <a:pPr marL="0" lvl="0" indent="0" algn="l" defTabSz="1022350">
            <a:lnSpc>
              <a:spcPct val="90000"/>
            </a:lnSpc>
            <a:spcBef>
              <a:spcPct val="0"/>
            </a:spcBef>
            <a:spcAft>
              <a:spcPct val="35000"/>
            </a:spcAft>
            <a:buNone/>
          </a:pPr>
          <a:r>
            <a:rPr lang="en-US" sz="2300" kern="1200"/>
            <a:t>Use embeddings-based search to implement efficient knowledge retrieval</a:t>
          </a:r>
        </a:p>
      </dsp:txBody>
      <dsp:txXfrm>
        <a:off x="738" y="1128975"/>
        <a:ext cx="2989659" cy="1693463"/>
      </dsp:txXfrm>
    </dsp:sp>
    <dsp:sp modelId="{8397B6C1-04A1-4F8B-9E3B-0CE1828B37D7}">
      <dsp:nvSpPr>
        <dsp:cNvPr id="0" name=""/>
        <dsp:cNvSpPr/>
      </dsp:nvSpPr>
      <dsp:spPr>
        <a:xfrm>
          <a:off x="738" y="0"/>
          <a:ext cx="2989659" cy="11289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5312" tIns="165100" rIns="295312"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p>
      </dsp:txBody>
      <dsp:txXfrm>
        <a:off x="738" y="0"/>
        <a:ext cx="2989659" cy="1128975"/>
      </dsp:txXfrm>
    </dsp:sp>
    <dsp:sp modelId="{BBC27AC9-180A-4340-BA93-1702441DCBE9}">
      <dsp:nvSpPr>
        <dsp:cNvPr id="0" name=""/>
        <dsp:cNvSpPr/>
      </dsp:nvSpPr>
      <dsp:spPr>
        <a:xfrm>
          <a:off x="3229570" y="0"/>
          <a:ext cx="2989659" cy="282243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312" tIns="0" rIns="295312" bIns="330200" numCol="1" spcCol="1270" anchor="t" anchorCtr="0">
          <a:noAutofit/>
        </a:bodyPr>
        <a:lstStyle/>
        <a:p>
          <a:pPr marL="0" lvl="0" indent="0" algn="l" defTabSz="1022350">
            <a:lnSpc>
              <a:spcPct val="90000"/>
            </a:lnSpc>
            <a:spcBef>
              <a:spcPct val="0"/>
            </a:spcBef>
            <a:spcAft>
              <a:spcPct val="35000"/>
            </a:spcAft>
            <a:buNone/>
          </a:pPr>
          <a:r>
            <a:rPr lang="en-US" sz="2300" kern="1200"/>
            <a:t>Use code execution to perform more accurate calculations or call external APIs</a:t>
          </a:r>
        </a:p>
      </dsp:txBody>
      <dsp:txXfrm>
        <a:off x="3229570" y="1128975"/>
        <a:ext cx="2989659" cy="1693463"/>
      </dsp:txXfrm>
    </dsp:sp>
    <dsp:sp modelId="{41E98AFD-04BF-4D8A-8112-C5D4A58F9C89}">
      <dsp:nvSpPr>
        <dsp:cNvPr id="0" name=""/>
        <dsp:cNvSpPr/>
      </dsp:nvSpPr>
      <dsp:spPr>
        <a:xfrm>
          <a:off x="3229570" y="0"/>
          <a:ext cx="2989659" cy="11289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5312" tIns="165100" rIns="295312"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3229570" y="0"/>
        <a:ext cx="2989659" cy="1128975"/>
      </dsp:txXfrm>
    </dsp:sp>
    <dsp:sp modelId="{20868B4F-435D-47B9-A5AF-15B0B27EA89E}">
      <dsp:nvSpPr>
        <dsp:cNvPr id="0" name=""/>
        <dsp:cNvSpPr/>
      </dsp:nvSpPr>
      <dsp:spPr>
        <a:xfrm>
          <a:off x="6458402" y="0"/>
          <a:ext cx="2989659" cy="282243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5312" tIns="0" rIns="295312" bIns="330200" numCol="1" spcCol="1270" anchor="t" anchorCtr="0">
          <a:noAutofit/>
        </a:bodyPr>
        <a:lstStyle/>
        <a:p>
          <a:pPr marL="0" lvl="0" indent="0" algn="l" defTabSz="1022350">
            <a:lnSpc>
              <a:spcPct val="90000"/>
            </a:lnSpc>
            <a:spcBef>
              <a:spcPct val="0"/>
            </a:spcBef>
            <a:spcAft>
              <a:spcPct val="35000"/>
            </a:spcAft>
            <a:buNone/>
          </a:pPr>
          <a:r>
            <a:rPr lang="en-US" sz="2300" kern="1200"/>
            <a:t>Give the model access to specific functions</a:t>
          </a:r>
        </a:p>
      </dsp:txBody>
      <dsp:txXfrm>
        <a:off x="6458402" y="1128975"/>
        <a:ext cx="2989659" cy="1693463"/>
      </dsp:txXfrm>
    </dsp:sp>
    <dsp:sp modelId="{67BF91C6-834C-4B1E-9967-9B9E3A296B31}">
      <dsp:nvSpPr>
        <dsp:cNvPr id="0" name=""/>
        <dsp:cNvSpPr/>
      </dsp:nvSpPr>
      <dsp:spPr>
        <a:xfrm>
          <a:off x="6458402" y="0"/>
          <a:ext cx="2989659" cy="112897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95312" tIns="165100" rIns="295312"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6458402" y="0"/>
        <a:ext cx="2989659" cy="112897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September 22, 2023</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37280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September 22, 2023</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806854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September 22, 2023</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52950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September 22, 2023</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95257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September 22, 2023</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774192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September 22, 2023</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607469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September 22, 2023</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703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September 22, 2023</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922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September 22, 2023</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520560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September 22, 2023</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51543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September 22, 2023</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265812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Friday, September 22, 2023</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20312134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81" r:id="rId6"/>
    <p:sldLayoutId id="2147483677" r:id="rId7"/>
    <p:sldLayoutId id="2147483678" r:id="rId8"/>
    <p:sldLayoutId id="2147483679" r:id="rId9"/>
    <p:sldLayoutId id="2147483680" r:id="rId10"/>
    <p:sldLayoutId id="2147483682" r:id="rId11"/>
  </p:sldLayoutIdLst>
  <p:hf sldNum="0" hdr="0" ftr="0" dt="0"/>
  <p:txStyles>
    <p:titleStyle>
      <a:lvl1pPr algn="l" defTabSz="914400" rtl="0" eaLnBrk="1" latinLnBrk="0" hangingPunct="1">
        <a:lnSpc>
          <a:spcPct val="100000"/>
        </a:lnSpc>
        <a:spcBef>
          <a:spcPct val="0"/>
        </a:spcBef>
        <a:buNone/>
        <a:defRPr sz="3600" b="1" i="0" kern="1200" cap="none" spc="700" baseline="0">
          <a:solidFill>
            <a:schemeClr val="tx1"/>
          </a:solidFill>
          <a:latin typeface="Calibri" panose="020F0502020204030204" pitchFamily="34" charset="0"/>
          <a:ea typeface="Calibri" panose="020F0502020204030204" pitchFamily="34" charset="0"/>
          <a:cs typeface="Calibri" panose="020F0502020204030204" pitchFamily="34"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F292AA-C8DB-4CAA-97C9-456CF8540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5289E5B-8FA5-53EE-56F3-48CCE757D166}"/>
              </a:ext>
            </a:extLst>
          </p:cNvPr>
          <p:cNvPicPr>
            <a:picLocks noChangeAspect="1"/>
          </p:cNvPicPr>
          <p:nvPr/>
        </p:nvPicPr>
        <p:blipFill rotWithShape="1">
          <a:blip r:embed="rId2"/>
          <a:srcRect l="24566" r="8536"/>
          <a:stretch/>
        </p:blipFill>
        <p:spPr>
          <a:xfrm>
            <a:off x="-1" y="10"/>
            <a:ext cx="4587901" cy="6857990"/>
          </a:xfrm>
          <a:prstGeom prst="rect">
            <a:avLst/>
          </a:prstGeom>
        </p:spPr>
      </p:pic>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2" y="-429"/>
            <a:ext cx="7604097" cy="6857571"/>
          </a:xfrm>
          <a:prstGeom prst="rect">
            <a:avLst/>
          </a:prstGeom>
          <a:gradFill>
            <a:gsLst>
              <a:gs pos="0">
                <a:schemeClr val="accent6">
                  <a:lumMod val="75000"/>
                  <a:alpha val="73000"/>
                </a:schemeClr>
              </a:gs>
              <a:gs pos="100000">
                <a:schemeClr val="accent2"/>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901" y="0"/>
            <a:ext cx="7604097" cy="6858000"/>
          </a:xfrm>
          <a:prstGeom prst="rect">
            <a:avLst/>
          </a:prstGeom>
          <a:gradFill>
            <a:gsLst>
              <a:gs pos="0">
                <a:schemeClr val="accent5">
                  <a:alpha val="37000"/>
                </a:schemeClr>
              </a:gs>
              <a:gs pos="98000">
                <a:schemeClr val="accent2">
                  <a:alpha val="6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99847" y="4355164"/>
            <a:ext cx="7592151" cy="2502836"/>
          </a:xfrm>
          <a:prstGeom prst="rect">
            <a:avLst/>
          </a:prstGeom>
          <a:gradFill>
            <a:gsLst>
              <a:gs pos="22000">
                <a:schemeClr val="accent6">
                  <a:alpha val="39000"/>
                </a:schemeClr>
              </a:gs>
              <a:gs pos="82000">
                <a:schemeClr val="accent5">
                  <a:alpha val="19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56CF5B-1DAD-4912-86B9-FCA733692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704304">
            <a:off x="6080918" y="830588"/>
            <a:ext cx="4998441" cy="4998441"/>
          </a:xfrm>
          <a:prstGeom prst="ellipse">
            <a:avLst/>
          </a:prstGeom>
          <a:gradFill>
            <a:gsLst>
              <a:gs pos="39000">
                <a:schemeClr val="accent4">
                  <a:lumMod val="20000"/>
                  <a:lumOff val="80000"/>
                  <a:alpha val="0"/>
                </a:schemeClr>
              </a:gs>
              <a:gs pos="100000">
                <a:schemeClr val="accent6">
                  <a:alpha val="18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8680C9-AD5A-6A0E-1658-9D58BB6C5242}"/>
              </a:ext>
            </a:extLst>
          </p:cNvPr>
          <p:cNvSpPr>
            <a:spLocks noGrp="1"/>
          </p:cNvSpPr>
          <p:nvPr>
            <p:ph type="ctrTitle"/>
          </p:nvPr>
        </p:nvSpPr>
        <p:spPr>
          <a:xfrm>
            <a:off x="5275425" y="768485"/>
            <a:ext cx="6133656" cy="3169674"/>
          </a:xfrm>
        </p:spPr>
        <p:txBody>
          <a:bodyPr>
            <a:normAutofit/>
          </a:bodyPr>
          <a:lstStyle/>
          <a:p>
            <a:pPr algn="r"/>
            <a:r>
              <a:rPr lang="en-US">
                <a:solidFill>
                  <a:schemeClr val="bg1"/>
                </a:solidFill>
              </a:rPr>
              <a:t>openAI</a:t>
            </a:r>
            <a:endParaRPr lang="en-IN">
              <a:solidFill>
                <a:schemeClr val="bg1"/>
              </a:solidFill>
            </a:endParaRPr>
          </a:p>
        </p:txBody>
      </p:sp>
      <p:sp>
        <p:nvSpPr>
          <p:cNvPr id="3" name="Subtitle 2">
            <a:extLst>
              <a:ext uri="{FF2B5EF4-FFF2-40B4-BE49-F238E27FC236}">
                <a16:creationId xmlns:a16="http://schemas.microsoft.com/office/drawing/2014/main" id="{09AE9DA3-4177-A4D0-C520-D3F452D61D4E}"/>
              </a:ext>
            </a:extLst>
          </p:cNvPr>
          <p:cNvSpPr>
            <a:spLocks noGrp="1"/>
          </p:cNvSpPr>
          <p:nvPr>
            <p:ph type="subTitle" idx="1"/>
          </p:nvPr>
        </p:nvSpPr>
        <p:spPr>
          <a:xfrm>
            <a:off x="5862918" y="4793128"/>
            <a:ext cx="5462494" cy="1141157"/>
          </a:xfrm>
        </p:spPr>
        <p:txBody>
          <a:bodyPr>
            <a:normAutofit/>
          </a:bodyPr>
          <a:lstStyle/>
          <a:p>
            <a:pPr algn="r"/>
            <a:endParaRPr lang="en-IN" sz="1400">
              <a:solidFill>
                <a:schemeClr val="bg1"/>
              </a:solidFill>
            </a:endParaRPr>
          </a:p>
        </p:txBody>
      </p:sp>
    </p:spTree>
    <p:extLst>
      <p:ext uri="{BB962C8B-B14F-4D97-AF65-F5344CB8AC3E}">
        <p14:creationId xmlns:p14="http://schemas.microsoft.com/office/powerpoint/2010/main" val="3048712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5F5CF4C-77CA-83A2-A0C7-74D5E3F7E070}"/>
              </a:ext>
            </a:extLst>
          </p:cNvPr>
          <p:cNvSpPr>
            <a:spLocks noGrp="1"/>
          </p:cNvSpPr>
          <p:nvPr>
            <p:ph type="ctrTitle"/>
          </p:nvPr>
        </p:nvSpPr>
        <p:spPr>
          <a:xfrm>
            <a:off x="673448" y="1048288"/>
            <a:ext cx="10614211" cy="1152712"/>
          </a:xfrm>
        </p:spPr>
        <p:txBody>
          <a:bodyPr>
            <a:normAutofit/>
          </a:bodyPr>
          <a:lstStyle/>
          <a:p>
            <a:r>
              <a:rPr lang="en-US" dirty="0" err="1">
                <a:solidFill>
                  <a:schemeClr val="bg1"/>
                </a:solidFill>
              </a:rPr>
              <a:t>openAI</a:t>
            </a:r>
            <a:r>
              <a:rPr lang="en-US" dirty="0">
                <a:solidFill>
                  <a:schemeClr val="bg1"/>
                </a:solidFill>
              </a:rPr>
              <a:t> Audio</a:t>
            </a:r>
            <a:endParaRPr lang="en-IN" dirty="0">
              <a:solidFill>
                <a:schemeClr val="bg1"/>
              </a:solidFill>
            </a:endParaRPr>
          </a:p>
        </p:txBody>
      </p:sp>
      <p:sp>
        <p:nvSpPr>
          <p:cNvPr id="57" name="Freeform: Shape 56">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31" descr="Microphone and piano">
            <a:extLst>
              <a:ext uri="{FF2B5EF4-FFF2-40B4-BE49-F238E27FC236}">
                <a16:creationId xmlns:a16="http://schemas.microsoft.com/office/drawing/2014/main" id="{212A6D8B-403D-D62C-5746-1E454BDEC94E}"/>
              </a:ext>
            </a:extLst>
          </p:cNvPr>
          <p:cNvPicPr>
            <a:picLocks noChangeAspect="1"/>
          </p:cNvPicPr>
          <p:nvPr/>
        </p:nvPicPr>
        <p:blipFill rotWithShape="1">
          <a:blip r:embed="rId2"/>
          <a:srcRect t="22356" r="1" b="7262"/>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48683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66A18-2E09-A490-CFD3-2560EEB5C29E}"/>
              </a:ext>
            </a:extLst>
          </p:cNvPr>
          <p:cNvSpPr>
            <a:spLocks noGrp="1"/>
          </p:cNvSpPr>
          <p:nvPr>
            <p:ph type="title"/>
          </p:nvPr>
        </p:nvSpPr>
        <p:spPr>
          <a:xfrm>
            <a:off x="1380236" y="286601"/>
            <a:ext cx="5929422" cy="1852976"/>
          </a:xfrm>
        </p:spPr>
        <p:txBody>
          <a:bodyPr>
            <a:normAutofit/>
          </a:bodyPr>
          <a:lstStyle/>
          <a:p>
            <a:r>
              <a:rPr lang="en-US" sz="4000"/>
              <a:t>Audio with openAI</a:t>
            </a:r>
            <a:endParaRPr lang="en-IN" sz="4000"/>
          </a:p>
        </p:txBody>
      </p:sp>
      <p:sp>
        <p:nvSpPr>
          <p:cNvPr id="3" name="Content Placeholder 2">
            <a:extLst>
              <a:ext uri="{FF2B5EF4-FFF2-40B4-BE49-F238E27FC236}">
                <a16:creationId xmlns:a16="http://schemas.microsoft.com/office/drawing/2014/main" id="{DBB91B37-467D-8D33-7A9A-0EFD494A211D}"/>
              </a:ext>
            </a:extLst>
          </p:cNvPr>
          <p:cNvSpPr>
            <a:spLocks noGrp="1"/>
          </p:cNvSpPr>
          <p:nvPr>
            <p:ph idx="1"/>
          </p:nvPr>
        </p:nvSpPr>
        <p:spPr>
          <a:xfrm>
            <a:off x="1380237" y="2621381"/>
            <a:ext cx="5929422" cy="3322219"/>
          </a:xfrm>
        </p:spPr>
        <p:txBody>
          <a:bodyPr>
            <a:normAutofit/>
          </a:bodyPr>
          <a:lstStyle/>
          <a:p>
            <a:r>
              <a:rPr lang="en-US" sz="1800" dirty="0"/>
              <a:t>The speech to text API provides two endpoints, transcriptions and translations, based on our state-of-the-art open source large-v2 Whisper model. They can be used to:</a:t>
            </a:r>
          </a:p>
          <a:p>
            <a:pPr lvl="1"/>
            <a:r>
              <a:rPr lang="en-US" sz="1800" dirty="0"/>
              <a:t>Transcribe audio into whatever language the audio is in.</a:t>
            </a:r>
          </a:p>
          <a:p>
            <a:pPr lvl="1"/>
            <a:r>
              <a:rPr lang="en-US" sz="1800" dirty="0"/>
              <a:t>Translate and transcribe the audio into </a:t>
            </a:r>
            <a:r>
              <a:rPr lang="en-US" sz="1800" dirty="0" err="1"/>
              <a:t>english</a:t>
            </a:r>
            <a:r>
              <a:rPr lang="en-US" sz="1800" dirty="0"/>
              <a:t>.</a:t>
            </a:r>
          </a:p>
          <a:p>
            <a:pPr lvl="1"/>
            <a:r>
              <a:rPr lang="en-US" sz="1800" dirty="0"/>
              <a:t>File uploads are currently limited to 25 MB and the following input file types are supported: mp3, mp4, mpeg, </a:t>
            </a:r>
            <a:r>
              <a:rPr lang="en-US" sz="1800" dirty="0" err="1"/>
              <a:t>mpga</a:t>
            </a:r>
            <a:r>
              <a:rPr lang="en-US" sz="1800" dirty="0"/>
              <a:t>, m4a, wav, and </a:t>
            </a:r>
            <a:r>
              <a:rPr lang="en-US" sz="1800" dirty="0" err="1"/>
              <a:t>webm</a:t>
            </a:r>
            <a:r>
              <a:rPr lang="en-US" sz="1800" dirty="0"/>
              <a:t>.</a:t>
            </a:r>
            <a:endParaRPr lang="en-IN" sz="1800" dirty="0"/>
          </a:p>
        </p:txBody>
      </p:sp>
      <p:sp>
        <p:nvSpPr>
          <p:cNvPr id="24" name="Rectangle 23">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microphone head">
            <a:extLst>
              <a:ext uri="{FF2B5EF4-FFF2-40B4-BE49-F238E27FC236}">
                <a16:creationId xmlns:a16="http://schemas.microsoft.com/office/drawing/2014/main" id="{8E7754FA-2692-6A9B-BA6E-31CE787E14B9}"/>
              </a:ext>
            </a:extLst>
          </p:cNvPr>
          <p:cNvPicPr>
            <a:picLocks noChangeAspect="1"/>
          </p:cNvPicPr>
          <p:nvPr/>
        </p:nvPicPr>
        <p:blipFill rotWithShape="1">
          <a:blip r:embed="rId2"/>
          <a:srcRect l="29605" r="28000" b="1"/>
          <a:stretch/>
        </p:blipFill>
        <p:spPr>
          <a:xfrm>
            <a:off x="8115300" y="-12515"/>
            <a:ext cx="4076700" cy="6418631"/>
          </a:xfrm>
          <a:prstGeom prst="rect">
            <a:avLst/>
          </a:prstGeom>
        </p:spPr>
      </p:pic>
    </p:spTree>
    <p:extLst>
      <p:ext uri="{BB962C8B-B14F-4D97-AF65-F5344CB8AC3E}">
        <p14:creationId xmlns:p14="http://schemas.microsoft.com/office/powerpoint/2010/main" val="1536863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Transcribe audio </a:t>
            </a:r>
            <a:endParaRPr lang="en-IN"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The transcriptions API takes as input the audio file you want to transcribe and the desired output file format for the transcription of the audio. </a:t>
            </a:r>
          </a:p>
          <a:p>
            <a:r>
              <a:rPr lang="en-US" sz="1600" dirty="0"/>
              <a:t>It currently supports multiple input and output file formats.</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031325"/>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US" b="0" dirty="0">
                <a:solidFill>
                  <a:srgbClr val="6A9955"/>
                </a:solidFill>
                <a:effectLst/>
                <a:latin typeface="Consolas" panose="020B0609020204030204" pitchFamily="49" charset="0"/>
              </a:rPr>
              <a:t># Note: you need to be using OpenAI Python v0.27.0 for the code below to work</a:t>
            </a:r>
            <a:endParaRPr lang="en-US" b="0" dirty="0">
              <a:solidFill>
                <a:srgbClr val="CCCCCC"/>
              </a:solidFill>
              <a:effectLst/>
              <a:latin typeface="Consolas" panose="020B0609020204030204" pitchFamily="49" charset="0"/>
            </a:endParaRPr>
          </a:p>
          <a:p>
            <a:r>
              <a:rPr lang="en-US" b="0" dirty="0">
                <a:solidFill>
                  <a:srgbClr val="C586C0"/>
                </a:solidFill>
                <a:effectLst/>
                <a:latin typeface="Consolas" panose="020B0609020204030204" pitchFamily="49" charset="0"/>
              </a:rPr>
              <a:t>import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a:t>
            </a:r>
            <a:endParaRPr lang="en-US" b="0" dirty="0">
              <a:solidFill>
                <a:srgbClr val="4EC9B0"/>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endParaRPr lang="en-US" b="0" dirty="0">
              <a:solidFill>
                <a:srgbClr val="CCCCCC"/>
              </a:solidFill>
              <a:effectLst/>
              <a:latin typeface="Consolas" panose="020B0609020204030204" pitchFamily="49" charset="0"/>
            </a:endParaRPr>
          </a:p>
          <a:p>
            <a:r>
              <a:rPr lang="en-US" b="0" dirty="0" err="1">
                <a:solidFill>
                  <a:srgbClr val="9CDCFE"/>
                </a:solidFill>
                <a:effectLst/>
                <a:latin typeface="Consolas" panose="020B0609020204030204" pitchFamily="49" charset="0"/>
              </a:rPr>
              <a:t>audio_file</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DCDCAA"/>
                </a:solidFill>
                <a:effectLst/>
                <a:latin typeface="Consolas" panose="020B0609020204030204" pitchFamily="49" charset="0"/>
              </a:rPr>
              <a:t>open</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"/path/to/file/audio.mp3"</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rb</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transcript</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4EC9B0"/>
                </a:solidFill>
                <a:effectLst/>
                <a:latin typeface="Consolas" panose="020B0609020204030204" pitchFamily="49" charset="0"/>
              </a:rPr>
              <a:t>openai</a:t>
            </a:r>
            <a:r>
              <a:rPr lang="en-US" b="0" dirty="0" err="1">
                <a:solidFill>
                  <a:srgbClr val="CCCCCC"/>
                </a:solidFill>
                <a:effectLst/>
                <a:latin typeface="Consolas" panose="020B0609020204030204" pitchFamily="49" charset="0"/>
              </a:rPr>
              <a:t>.</a:t>
            </a:r>
            <a:r>
              <a:rPr lang="en-US" b="0" dirty="0" err="1">
                <a:solidFill>
                  <a:srgbClr val="4EC9B0"/>
                </a:solidFill>
                <a:effectLst/>
                <a:latin typeface="Consolas" panose="020B0609020204030204" pitchFamily="49" charset="0"/>
              </a:rPr>
              <a:t>Audio</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transcribe</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"whisper-1"</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audio_file</a:t>
            </a:r>
            <a:r>
              <a:rPr lang="en-US" b="0" dirty="0">
                <a:solidFill>
                  <a:srgbClr val="CCCCCC"/>
                </a:solidFill>
                <a:effectLst/>
                <a:latin typeface="Consolas" panose="020B0609020204030204" pitchFamily="49" charset="0"/>
              </a:rPr>
              <a:t>)</a:t>
            </a:r>
          </a:p>
          <a:p>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86729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Translate and transcribe the audio into </a:t>
            </a:r>
            <a:r>
              <a:rPr lang="en-US" spc="0" dirty="0" err="1"/>
              <a:t>english</a:t>
            </a:r>
            <a:endParaRPr lang="en-US"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630584"/>
          </a:xfrm>
        </p:spPr>
        <p:txBody>
          <a:bodyPr anchor="t">
            <a:normAutofit/>
          </a:bodyPr>
          <a:lstStyle/>
          <a:p>
            <a:r>
              <a:rPr lang="en-US" sz="1600" dirty="0"/>
              <a:t>The translations API takes as input the audio file in any of the supported languages and transcribes, if necessary, the audio into English. </a:t>
            </a:r>
          </a:p>
          <a:p>
            <a:r>
              <a:rPr lang="en-US" sz="1600" dirty="0"/>
              <a:t>This differs from Transcriptions endpoint since the output is not in the original input language and is instead translated to English text.</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031325"/>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6A9955"/>
                </a:solidFill>
                <a:effectLst/>
                <a:latin typeface="Consolas" panose="020B0609020204030204" pitchFamily="49" charset="0"/>
              </a:rPr>
              <a:t># Note: you need to be using OpenAI Python v0.27.0 for the code below to work</a:t>
            </a:r>
            <a:endParaRPr lang="en-IN" b="0" dirty="0">
              <a:solidFill>
                <a:srgbClr val="CCCCCC"/>
              </a:solidFill>
              <a:effectLst/>
              <a:latin typeface="Consolas" panose="020B0609020204030204" pitchFamily="49" charset="0"/>
            </a:endParaRPr>
          </a:p>
          <a:p>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endParaRPr lang="en-IN" b="0" dirty="0">
              <a:solidFill>
                <a:srgbClr val="CCCCCC"/>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api_key</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xxxxxxxxxxxx</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err="1">
                <a:solidFill>
                  <a:srgbClr val="9CDCFE"/>
                </a:solidFill>
                <a:effectLst/>
                <a:latin typeface="Consolas" panose="020B0609020204030204" pitchFamily="49" charset="0"/>
              </a:rPr>
              <a:t>audio_file</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"/path/to/file/german.mp3"</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9CDCFE"/>
                </a:solidFill>
                <a:effectLst/>
                <a:latin typeface="Consolas" panose="020B0609020204030204" pitchFamily="49" charset="0"/>
              </a:rPr>
              <a:t>transcript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Audio</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translate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"whisper-1"</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audio_file</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922999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930CE99-DFCF-2E0A-0183-CD638F284DB1}"/>
              </a:ext>
            </a:extLst>
          </p:cNvPr>
          <p:cNvSpPr>
            <a:spLocks noGrp="1"/>
          </p:cNvSpPr>
          <p:nvPr>
            <p:ph type="ctrTitle"/>
          </p:nvPr>
        </p:nvSpPr>
        <p:spPr>
          <a:xfrm>
            <a:off x="782918" y="1028700"/>
            <a:ext cx="10614211" cy="1152712"/>
          </a:xfrm>
        </p:spPr>
        <p:txBody>
          <a:bodyPr>
            <a:normAutofit/>
          </a:bodyPr>
          <a:lstStyle/>
          <a:p>
            <a:r>
              <a:rPr lang="en-US">
                <a:solidFill>
                  <a:schemeClr val="bg1"/>
                </a:solidFill>
              </a:rPr>
              <a:t>Content Moderation</a:t>
            </a:r>
            <a:endParaRPr lang="en-IN">
              <a:solidFill>
                <a:schemeClr val="bg1"/>
              </a:solidFill>
            </a:endParaRPr>
          </a:p>
        </p:txBody>
      </p:sp>
      <p:sp>
        <p:nvSpPr>
          <p:cNvPr id="43" name="Freeform: Shape 42">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Picture 19" descr="A close-up of a wave of dots&#10;&#10;Description automatically generated">
            <a:extLst>
              <a:ext uri="{FF2B5EF4-FFF2-40B4-BE49-F238E27FC236}">
                <a16:creationId xmlns:a16="http://schemas.microsoft.com/office/drawing/2014/main" id="{2881C515-7B8C-97BC-24CB-142D72A53513}"/>
              </a:ext>
            </a:extLst>
          </p:cNvPr>
          <p:cNvPicPr>
            <a:picLocks noChangeAspect="1"/>
          </p:cNvPicPr>
          <p:nvPr/>
        </p:nvPicPr>
        <p:blipFill rotWithShape="1">
          <a:blip r:embed="rId2"/>
          <a:srcRect t="17105" r="1" b="1"/>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4168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7B2F4-F647-ED26-9774-8AD98F19E653}"/>
              </a:ext>
            </a:extLst>
          </p:cNvPr>
          <p:cNvSpPr>
            <a:spLocks noGrp="1"/>
          </p:cNvSpPr>
          <p:nvPr>
            <p:ph type="title"/>
          </p:nvPr>
        </p:nvSpPr>
        <p:spPr>
          <a:xfrm>
            <a:off x="1380236" y="286601"/>
            <a:ext cx="5929422" cy="1852976"/>
          </a:xfrm>
        </p:spPr>
        <p:txBody>
          <a:bodyPr>
            <a:normAutofit/>
          </a:bodyPr>
          <a:lstStyle/>
          <a:p>
            <a:r>
              <a:rPr lang="en-US" sz="4000"/>
              <a:t>Moderation API</a:t>
            </a:r>
            <a:endParaRPr lang="en-IN" sz="4000"/>
          </a:p>
        </p:txBody>
      </p:sp>
      <p:sp>
        <p:nvSpPr>
          <p:cNvPr id="3" name="Content Placeholder 2">
            <a:extLst>
              <a:ext uri="{FF2B5EF4-FFF2-40B4-BE49-F238E27FC236}">
                <a16:creationId xmlns:a16="http://schemas.microsoft.com/office/drawing/2014/main" id="{C822F3A9-DB64-6ABB-C2BA-CDF23838B405}"/>
              </a:ext>
            </a:extLst>
          </p:cNvPr>
          <p:cNvSpPr>
            <a:spLocks noGrp="1"/>
          </p:cNvSpPr>
          <p:nvPr>
            <p:ph idx="1"/>
          </p:nvPr>
        </p:nvSpPr>
        <p:spPr>
          <a:xfrm>
            <a:off x="1380237" y="2621381"/>
            <a:ext cx="5929422" cy="3322219"/>
          </a:xfrm>
        </p:spPr>
        <p:txBody>
          <a:bodyPr>
            <a:normAutofit/>
          </a:bodyPr>
          <a:lstStyle/>
          <a:p>
            <a:pPr>
              <a:lnSpc>
                <a:spcPct val="110000"/>
              </a:lnSpc>
            </a:pPr>
            <a:r>
              <a:rPr lang="en-US" sz="1700"/>
              <a:t>The moderations endpoint is a tool you can use to check whether content complies with OpenAI's usage policies. </a:t>
            </a:r>
          </a:p>
          <a:p>
            <a:pPr>
              <a:lnSpc>
                <a:spcPct val="110000"/>
              </a:lnSpc>
            </a:pPr>
            <a:r>
              <a:rPr lang="en-US" sz="1700"/>
              <a:t>Developers can thus identify content that our usage policies prohibits and take action, for instance by filtering it.</a:t>
            </a:r>
          </a:p>
          <a:p>
            <a:pPr>
              <a:lnSpc>
                <a:spcPct val="110000"/>
              </a:lnSpc>
            </a:pPr>
            <a:r>
              <a:rPr lang="en-US" sz="1700"/>
              <a:t>The moderation endpoint is free to use when monitoring the inputs and outputs of OpenAI APIs. openAI currently disallow other use cases. </a:t>
            </a:r>
          </a:p>
          <a:p>
            <a:pPr>
              <a:lnSpc>
                <a:spcPct val="110000"/>
              </a:lnSpc>
            </a:pPr>
            <a:r>
              <a:rPr lang="en-US" sz="1700"/>
              <a:t>Accuracy may be lower on longer pieces of text. For higher accuracy, try splitting long pieces of text into smaller chunks each less than 2,000 characters.</a:t>
            </a:r>
            <a:endParaRPr lang="en-IN" sz="170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3D pattern of ring shapes connected by lines">
            <a:extLst>
              <a:ext uri="{FF2B5EF4-FFF2-40B4-BE49-F238E27FC236}">
                <a16:creationId xmlns:a16="http://schemas.microsoft.com/office/drawing/2014/main" id="{C90F06D1-C83E-333B-A085-C6E601385EA4}"/>
              </a:ext>
            </a:extLst>
          </p:cNvPr>
          <p:cNvPicPr>
            <a:picLocks noChangeAspect="1"/>
          </p:cNvPicPr>
          <p:nvPr/>
        </p:nvPicPr>
        <p:blipFill rotWithShape="1">
          <a:blip r:embed="rId2"/>
          <a:srcRect l="15776" r="48498" b="-1"/>
          <a:stretch/>
        </p:blipFill>
        <p:spPr>
          <a:xfrm>
            <a:off x="8115300" y="-12515"/>
            <a:ext cx="4076700" cy="6418631"/>
          </a:xfrm>
          <a:prstGeom prst="rect">
            <a:avLst/>
          </a:prstGeom>
        </p:spPr>
      </p:pic>
    </p:spTree>
    <p:extLst>
      <p:ext uri="{BB962C8B-B14F-4D97-AF65-F5344CB8AC3E}">
        <p14:creationId xmlns:p14="http://schemas.microsoft.com/office/powerpoint/2010/main" val="2356208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20DEF-2885-9064-5B63-FF1FBF6741A7}"/>
              </a:ext>
            </a:extLst>
          </p:cNvPr>
          <p:cNvSpPr>
            <a:spLocks noGrp="1"/>
          </p:cNvSpPr>
          <p:nvPr>
            <p:ph type="title"/>
          </p:nvPr>
        </p:nvSpPr>
        <p:spPr>
          <a:xfrm>
            <a:off x="483866" y="1035139"/>
            <a:ext cx="2053272" cy="4472690"/>
          </a:xfrm>
        </p:spPr>
        <p:txBody>
          <a:bodyPr anchor="ctr">
            <a:normAutofit/>
          </a:bodyPr>
          <a:lstStyle/>
          <a:p>
            <a:r>
              <a:rPr lang="en-US" sz="3200" spc="0" dirty="0"/>
              <a:t>Moderation Categories</a:t>
            </a:r>
            <a:endParaRPr lang="en-IN" sz="3200" spc="0" dirty="0"/>
          </a:p>
        </p:txBody>
      </p:sp>
      <p:sp>
        <p:nvSpPr>
          <p:cNvPr id="25" name="Rectangle 24">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5BBD9180-BB7D-BC4C-25A5-471AFC3A1D4F}"/>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4" name="Content Placeholder 3">
            <a:extLst>
              <a:ext uri="{FF2B5EF4-FFF2-40B4-BE49-F238E27FC236}">
                <a16:creationId xmlns:a16="http://schemas.microsoft.com/office/drawing/2014/main" id="{0EB43DC6-F382-06A0-2EDB-1C12072BBA16}"/>
              </a:ext>
            </a:extLst>
          </p:cNvPr>
          <p:cNvGraphicFramePr>
            <a:graphicFrameLocks noGrp="1"/>
          </p:cNvGraphicFramePr>
          <p:nvPr>
            <p:ph idx="1"/>
            <p:extLst>
              <p:ext uri="{D42A27DB-BD31-4B8C-83A1-F6EECF244321}">
                <p14:modId xmlns:p14="http://schemas.microsoft.com/office/powerpoint/2010/main" val="2186385338"/>
              </p:ext>
            </p:extLst>
          </p:nvPr>
        </p:nvGraphicFramePr>
        <p:xfrm>
          <a:off x="3021005" y="401345"/>
          <a:ext cx="8557102" cy="5840982"/>
        </p:xfrm>
        <a:graphic>
          <a:graphicData uri="http://schemas.openxmlformats.org/drawingml/2006/table">
            <a:tbl>
              <a:tblPr firstRow="1" bandRow="1">
                <a:tableStyleId>{69012ECD-51FC-41F1-AA8D-1B2483CD663E}</a:tableStyleId>
              </a:tblPr>
              <a:tblGrid>
                <a:gridCol w="2008008">
                  <a:extLst>
                    <a:ext uri="{9D8B030D-6E8A-4147-A177-3AD203B41FA5}">
                      <a16:colId xmlns:a16="http://schemas.microsoft.com/office/drawing/2014/main" val="2013430171"/>
                    </a:ext>
                  </a:extLst>
                </a:gridCol>
                <a:gridCol w="6549094">
                  <a:extLst>
                    <a:ext uri="{9D8B030D-6E8A-4147-A177-3AD203B41FA5}">
                      <a16:colId xmlns:a16="http://schemas.microsoft.com/office/drawing/2014/main" val="3640033875"/>
                    </a:ext>
                  </a:extLst>
                </a:gridCol>
              </a:tblGrid>
              <a:tr h="266609">
                <a:tc>
                  <a:txBody>
                    <a:bodyPr/>
                    <a:lstStyle/>
                    <a:p>
                      <a:pPr algn="l" fontAlgn="b"/>
                      <a:r>
                        <a:rPr lang="en-IN" sz="1400" b="1" cap="all">
                          <a:effectLst/>
                        </a:rPr>
                        <a:t>CATEGORY</a:t>
                      </a:r>
                    </a:p>
                  </a:txBody>
                  <a:tcPr marL="41335" marR="17223" marT="20668" marB="645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N" sz="1400" b="1" cap="all">
                          <a:effectLst/>
                        </a:rPr>
                        <a:t>DESCRIPTION</a:t>
                      </a:r>
                    </a:p>
                  </a:txBody>
                  <a:tcPr marL="17223" marR="41335" marT="20668" marB="645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069425"/>
                  </a:ext>
                </a:extLst>
              </a:tr>
              <a:tr h="860675">
                <a:tc>
                  <a:txBody>
                    <a:bodyPr/>
                    <a:lstStyle/>
                    <a:p>
                      <a:pPr fontAlgn="t"/>
                      <a:r>
                        <a:rPr lang="en-IN" sz="1400">
                          <a:effectLst/>
                        </a:rPr>
                        <a:t>hate</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expresses, incites, or promotes hate based on race, gender, ethnicity, religion, nationality, sexual orientation, disability status, or caste. Hateful content aimed at non-protected groups (e.g., chess players) is harrassment.</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3895350"/>
                  </a:ext>
                </a:extLst>
              </a:tr>
              <a:tr h="665575">
                <a:tc>
                  <a:txBody>
                    <a:bodyPr/>
                    <a:lstStyle/>
                    <a:p>
                      <a:pPr fontAlgn="t"/>
                      <a:r>
                        <a:rPr lang="en-IN" sz="1400">
                          <a:effectLst/>
                        </a:rPr>
                        <a:t>hate/threatening</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Hateful content that also includes violence or serious harm towards the targeted group based on race, gender, ethnicity, religion, nationality, sexual orientation, disability status, or caste.</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18555607"/>
                  </a:ext>
                </a:extLst>
              </a:tr>
              <a:tr h="470475">
                <a:tc>
                  <a:txBody>
                    <a:bodyPr/>
                    <a:lstStyle/>
                    <a:p>
                      <a:pPr fontAlgn="t"/>
                      <a:r>
                        <a:rPr lang="en-IN" sz="1400">
                          <a:effectLst/>
                        </a:rPr>
                        <a:t>harassment</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expresses, incites, or promotes harassing language towards any target.</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0254521"/>
                  </a:ext>
                </a:extLst>
              </a:tr>
              <a:tr h="470475">
                <a:tc>
                  <a:txBody>
                    <a:bodyPr/>
                    <a:lstStyle/>
                    <a:p>
                      <a:pPr fontAlgn="t"/>
                      <a:r>
                        <a:rPr lang="en-IN" sz="1400">
                          <a:effectLst/>
                        </a:rPr>
                        <a:t>harassment/threatening</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Harassment content that also includes violence or serious harm towards any target.</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4228582"/>
                  </a:ext>
                </a:extLst>
              </a:tr>
              <a:tr h="470475">
                <a:tc>
                  <a:txBody>
                    <a:bodyPr/>
                    <a:lstStyle/>
                    <a:p>
                      <a:pPr fontAlgn="t"/>
                      <a:r>
                        <a:rPr lang="en-IN" sz="1400" dirty="0">
                          <a:effectLst/>
                        </a:rPr>
                        <a:t>self-harm</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promotes, encourages, or depicts acts of self-harm, such as suicide, cutting, and eating disorders.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4786671"/>
                  </a:ext>
                </a:extLst>
              </a:tr>
              <a:tr h="470475">
                <a:tc>
                  <a:txBody>
                    <a:bodyPr/>
                    <a:lstStyle/>
                    <a:p>
                      <a:pPr fontAlgn="t"/>
                      <a:r>
                        <a:rPr lang="en-IN" sz="1400">
                          <a:effectLst/>
                        </a:rPr>
                        <a:t>self-harm/intent</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where the speaker expresses that they are engaging or intend to engage in acts of self-harm, such as suicide, cutting, and eating disorders.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832265"/>
                  </a:ext>
                </a:extLst>
              </a:tr>
              <a:tr h="665575">
                <a:tc>
                  <a:txBody>
                    <a:bodyPr/>
                    <a:lstStyle/>
                    <a:p>
                      <a:pPr fontAlgn="t"/>
                      <a:r>
                        <a:rPr lang="en-IN" sz="1400">
                          <a:effectLst/>
                        </a:rPr>
                        <a:t>self-harm/instructions</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encourages performing acts of self-harm, such as suicide, cutting, and eating disorders, or that gives instructions or advice on how to commit such acts.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8594039"/>
                  </a:ext>
                </a:extLst>
              </a:tr>
              <a:tr h="665575">
                <a:tc>
                  <a:txBody>
                    <a:bodyPr/>
                    <a:lstStyle/>
                    <a:p>
                      <a:pPr fontAlgn="t"/>
                      <a:r>
                        <a:rPr lang="en-IN" sz="1400">
                          <a:effectLst/>
                        </a:rPr>
                        <a:t>sexual</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meant to arouse sexual excitement, such as the description of sexual activity, or that promotes sexual services (excluding sex education and wellness).</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02789748"/>
                  </a:ext>
                </a:extLst>
              </a:tr>
              <a:tr h="275374">
                <a:tc>
                  <a:txBody>
                    <a:bodyPr/>
                    <a:lstStyle/>
                    <a:p>
                      <a:pPr fontAlgn="t"/>
                      <a:r>
                        <a:rPr lang="en-IN" sz="1400">
                          <a:effectLst/>
                        </a:rPr>
                        <a:t>sexual/minors</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Sexual content that includes an individual who is under 18 years old.</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3675408"/>
                  </a:ext>
                </a:extLst>
              </a:tr>
              <a:tr h="275374">
                <a:tc>
                  <a:txBody>
                    <a:bodyPr/>
                    <a:lstStyle/>
                    <a:p>
                      <a:pPr fontAlgn="t"/>
                      <a:r>
                        <a:rPr lang="en-IN" sz="1400">
                          <a:effectLst/>
                        </a:rPr>
                        <a:t>violence</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a:effectLst/>
                        </a:rPr>
                        <a:t>Content that depicts death, violence, or physical injury.</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5050570"/>
                  </a:ext>
                </a:extLst>
              </a:tr>
              <a:tr h="275374">
                <a:tc>
                  <a:txBody>
                    <a:bodyPr/>
                    <a:lstStyle/>
                    <a:p>
                      <a:pPr fontAlgn="t"/>
                      <a:r>
                        <a:rPr lang="en-IN" sz="1400">
                          <a:effectLst/>
                        </a:rPr>
                        <a:t>violence/graphic</a:t>
                      </a:r>
                    </a:p>
                  </a:txBody>
                  <a:tcPr marL="41335" marR="17223"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t"/>
                      <a:r>
                        <a:rPr lang="en-US" sz="1400" dirty="0">
                          <a:effectLst/>
                        </a:rPr>
                        <a:t>Content that depicts death, violence, or physical injury in graphic detail.</a:t>
                      </a:r>
                    </a:p>
                  </a:txBody>
                  <a:tcPr marL="17223" marR="41335" marT="17223" marB="172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2895099"/>
                  </a:ext>
                </a:extLst>
              </a:tr>
            </a:tbl>
          </a:graphicData>
        </a:graphic>
      </p:graphicFrame>
    </p:spTree>
    <p:extLst>
      <p:ext uri="{BB962C8B-B14F-4D97-AF65-F5344CB8AC3E}">
        <p14:creationId xmlns:p14="http://schemas.microsoft.com/office/powerpoint/2010/main" val="1459679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587086"/>
          </a:xfrm>
        </p:spPr>
        <p:txBody>
          <a:bodyPr anchor="b">
            <a:normAutofit/>
          </a:bodyPr>
          <a:lstStyle/>
          <a:p>
            <a:pPr>
              <a:lnSpc>
                <a:spcPct val="90000"/>
              </a:lnSpc>
            </a:pPr>
            <a:r>
              <a:rPr lang="en-US" spc="0" dirty="0"/>
              <a:t>Moderation API</a:t>
            </a:r>
            <a:endParaRPr lang="en-IN"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5933721" y="1044287"/>
            <a:ext cx="4836017" cy="5273386"/>
          </a:xfrm>
          <a:solidFill>
            <a:schemeClr val="tx1">
              <a:lumMod val="95000"/>
              <a:lumOff val="5000"/>
            </a:schemeClr>
          </a:solidFill>
        </p:spPr>
        <p:txBody>
          <a:bodyPr anchor="t">
            <a:normAutofit fontScale="92500"/>
          </a:bodyPr>
          <a:lstStyle/>
          <a:p>
            <a:pPr marL="0" indent="0">
              <a:spcBef>
                <a:spcPts val="0"/>
              </a:spcBef>
              <a:buNone/>
            </a:pP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"id"</a:t>
            </a: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modr</a:t>
            </a:r>
            <a:r>
              <a:rPr lang="en-IN" sz="900" b="0" dirty="0">
                <a:solidFill>
                  <a:srgbClr val="CE9178"/>
                </a:solidFill>
                <a:effectLst/>
                <a:latin typeface="Consolas" panose="020B0609020204030204" pitchFamily="49" charset="0"/>
              </a:rPr>
              <a:t>-XXXXX"</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"model"</a:t>
            </a: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"text-moderation-005"</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"results"</a:t>
            </a: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"flagged"</a:t>
            </a:r>
            <a:r>
              <a:rPr lang="en-IN" sz="900" b="0" dirty="0">
                <a:solidFill>
                  <a:srgbClr val="CCCCCC"/>
                </a:solidFill>
                <a:effectLst/>
                <a:latin typeface="Consolas" panose="020B0609020204030204" pitchFamily="49" charset="0"/>
              </a:rPr>
              <a:t>: true,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"categories"</a:t>
            </a: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"sexual/minors"</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"hate/threatening"</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"violence/graphic"</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"self-harm/intent"</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"self-harm/instructions"</a:t>
            </a:r>
            <a:r>
              <a:rPr lang="en-IN" sz="900" b="0" dirty="0">
                <a:solidFill>
                  <a:srgbClr val="CCCCCC"/>
                </a:solidFill>
                <a:effectLst/>
                <a:latin typeface="Consolas" panose="020B0609020204030204" pitchFamily="49" charset="0"/>
              </a:rPr>
              <a:t>: false,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"harassment/threatening"</a:t>
            </a:r>
            <a:r>
              <a:rPr lang="en-IN" sz="900" b="0" dirty="0">
                <a:solidFill>
                  <a:srgbClr val="CCCCCC"/>
                </a:solidFill>
                <a:effectLst/>
                <a:latin typeface="Consolas" panose="020B0609020204030204" pitchFamily="49" charset="0"/>
              </a:rPr>
              <a:t>: true,</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a:t>
            </a:r>
            <a:r>
              <a:rPr lang="en-IN" sz="900" b="0" dirty="0">
                <a:solidFill>
                  <a:srgbClr val="CCCCCC"/>
                </a:solidFill>
                <a:effectLst/>
                <a:latin typeface="Consolas" panose="020B0609020204030204" pitchFamily="49" charset="0"/>
              </a:rPr>
              <a:t>: true,</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a:t>
            </a:r>
            <a:r>
              <a:rPr lang="en-IN" sz="900" b="0" dirty="0" err="1">
                <a:solidFill>
                  <a:srgbClr val="CE9178"/>
                </a:solidFill>
                <a:effectLst/>
                <a:latin typeface="Consolas" panose="020B0609020204030204" pitchFamily="49" charset="0"/>
              </a:rPr>
              <a:t>category_scores</a:t>
            </a:r>
            <a:r>
              <a:rPr lang="en-IN" sz="900" b="0" dirty="0">
                <a:solidFill>
                  <a:srgbClr val="CE9178"/>
                </a:solidFill>
                <a:effectLst/>
                <a:latin typeface="Consolas" panose="020B0609020204030204" pitchFamily="49" charset="0"/>
              </a:rPr>
              <a:t>"</a:t>
            </a: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1.2282071e-06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0.010696256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0.29842457</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1.5236925e-08</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"sexual/minors"</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5.7246268e-08</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"hate/threatening"</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0.0060676364</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"violence/graphic"</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4.435014e-06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"self-harm/intent"</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8.098441e-10</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"self-harm/instructions"</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2.8498655e-11</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"harassment/threatening"</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0.63055265</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r>
              <a:rPr lang="en-IN" sz="900" b="0" dirty="0">
                <a:solidFill>
                  <a:srgbClr val="CE9178"/>
                </a:solidFill>
                <a:effectLst/>
                <a:latin typeface="Consolas" panose="020B0609020204030204" pitchFamily="49" charset="0"/>
              </a:rPr>
              <a:t>"violence"</a:t>
            </a:r>
            <a:r>
              <a:rPr lang="en-IN" sz="900" b="0" dirty="0">
                <a:solidFill>
                  <a:srgbClr val="CCCCCC"/>
                </a:solidFill>
                <a:effectLst/>
                <a:latin typeface="Consolas" panose="020B0609020204030204" pitchFamily="49" charset="0"/>
              </a:rPr>
              <a:t>: </a:t>
            </a:r>
            <a:r>
              <a:rPr lang="en-IN" sz="900" b="0" dirty="0">
                <a:solidFill>
                  <a:srgbClr val="B5CEA8"/>
                </a:solidFill>
                <a:effectLst/>
                <a:latin typeface="Consolas" panose="020B0609020204030204" pitchFamily="49" charset="0"/>
              </a:rPr>
              <a:t>0.99011886</a:t>
            </a:r>
            <a:r>
              <a:rPr lang="en-IN" sz="900" b="0" dirty="0">
                <a:solidFill>
                  <a:srgbClr val="CCCCCC"/>
                </a:solidFill>
                <a:effectLst/>
                <a:latin typeface="Consolas" panose="020B0609020204030204" pitchFamily="49" charset="0"/>
              </a:rPr>
              <a:t>,</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  ]</a:t>
            </a:r>
          </a:p>
          <a:p>
            <a:pPr marL="0" indent="0">
              <a:spcBef>
                <a:spcPts val="0"/>
              </a:spcBef>
              <a:buNone/>
            </a:pPr>
            <a:r>
              <a:rPr lang="en-IN" sz="900" b="0" dirty="0">
                <a:solidFill>
                  <a:srgbClr val="CCCCCC"/>
                </a:solidFill>
                <a:effectLst/>
                <a:latin typeface="Consolas" panose="020B0609020204030204" pitchFamily="49" charset="0"/>
              </a:rPr>
              <a:t>}</a:t>
            </a:r>
            <a:endParaRPr lang="en-IN" sz="11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436862"/>
            <a:ext cx="3848924" cy="1600438"/>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endParaRPr lang="en-IN" b="0" dirty="0">
              <a:solidFill>
                <a:srgbClr val="CCCCCC"/>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api_key</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xxxxxxxxxxxx</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Moderation</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create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input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"Sample text goes here"</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a:solidFill>
                  <a:srgbClr val="9CDCFE"/>
                </a:solidFill>
                <a:effectLst/>
                <a:latin typeface="Consolas" panose="020B0609020204030204" pitchFamily="49" charset="0"/>
              </a:rPr>
              <a:t>output</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"results"</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64077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28DACFC-D90E-4BFD-98DE-38A527847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E9F5B4-A068-4ABE-8601-6BC199F16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F8B388-A1B5-412F-8724-38B96C8AF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100000">
                <a:schemeClr val="accent2"/>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A44F65-05A5-4129-9896-3ECBAF778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9000">
                <a:schemeClr val="accent2">
                  <a:alpha val="41000"/>
                </a:schemeClr>
              </a:gs>
              <a:gs pos="99000">
                <a:schemeClr val="accent4">
                  <a:alpha val="56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3">
            <a:extLst>
              <a:ext uri="{FF2B5EF4-FFF2-40B4-BE49-F238E27FC236}">
                <a16:creationId xmlns:a16="http://schemas.microsoft.com/office/drawing/2014/main" id="{94A016FC-694E-41AA-BA4F-FC977363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550089" y="-827673"/>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12000"/>
                </a:schemeClr>
              </a:gs>
              <a:gs pos="100000">
                <a:schemeClr val="accent6">
                  <a:lumMod val="20000"/>
                  <a:lumOff val="80000"/>
                  <a:alpha val="1500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9DA2C-9F89-B270-75F9-29ACB69CAEBE}"/>
              </a:ext>
            </a:extLst>
          </p:cNvPr>
          <p:cNvSpPr>
            <a:spLocks noGrp="1"/>
          </p:cNvSpPr>
          <p:nvPr>
            <p:ph type="ctrTitle"/>
          </p:nvPr>
        </p:nvSpPr>
        <p:spPr>
          <a:xfrm>
            <a:off x="2640169" y="2692400"/>
            <a:ext cx="8027824" cy="3360092"/>
          </a:xfrm>
        </p:spPr>
        <p:txBody>
          <a:bodyPr anchor="ctr">
            <a:normAutofit/>
          </a:bodyPr>
          <a:lstStyle/>
          <a:p>
            <a:r>
              <a:rPr lang="en-IN" sz="4400" spc="0" dirty="0" err="1">
                <a:solidFill>
                  <a:schemeClr val="bg1"/>
                </a:solidFill>
              </a:rPr>
              <a:t>openAI</a:t>
            </a:r>
            <a:r>
              <a:rPr lang="en-IN" sz="4400" spc="0" dirty="0">
                <a:solidFill>
                  <a:schemeClr val="bg1"/>
                </a:solidFill>
              </a:rPr>
              <a:t> Embeddings</a:t>
            </a:r>
          </a:p>
        </p:txBody>
      </p:sp>
    </p:spTree>
    <p:extLst>
      <p:ext uri="{BB962C8B-B14F-4D97-AF65-F5344CB8AC3E}">
        <p14:creationId xmlns:p14="http://schemas.microsoft.com/office/powerpoint/2010/main" val="2791104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Embeddings</a:t>
            </a:r>
          </a:p>
        </p:txBody>
      </p:sp>
      <p:pic>
        <p:nvPicPr>
          <p:cNvPr id="11" name="Content Placeholder 10" descr="A diagram of embedding model&#10;&#10;Description automatically generated">
            <a:extLst>
              <a:ext uri="{FF2B5EF4-FFF2-40B4-BE49-F238E27FC236}">
                <a16:creationId xmlns:a16="http://schemas.microsoft.com/office/drawing/2014/main" id="{5DFF0C7B-C09D-8AC8-F7D9-2439646C85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8143" y="3673475"/>
            <a:ext cx="7181850" cy="2438400"/>
          </a:xfrm>
        </p:spPr>
      </p:pic>
      <p:sp>
        <p:nvSpPr>
          <p:cNvPr id="15" name="TextBox 14">
            <a:extLst>
              <a:ext uri="{FF2B5EF4-FFF2-40B4-BE49-F238E27FC236}">
                <a16:creationId xmlns:a16="http://schemas.microsoft.com/office/drawing/2014/main" id="{30D3F09E-3FCC-36C0-174A-5D833E588381}"/>
              </a:ext>
            </a:extLst>
          </p:cNvPr>
          <p:cNvSpPr txBox="1"/>
          <p:nvPr/>
        </p:nvSpPr>
        <p:spPr>
          <a:xfrm>
            <a:off x="1371600" y="2234914"/>
            <a:ext cx="9315450" cy="1200329"/>
          </a:xfrm>
          <a:prstGeom prst="rect">
            <a:avLst/>
          </a:prstGeom>
          <a:noFill/>
        </p:spPr>
        <p:txBody>
          <a:bodyPr wrap="square">
            <a:spAutoFit/>
          </a:bodyPr>
          <a:lstStyle/>
          <a:p>
            <a:r>
              <a:rPr lang="en-US" dirty="0"/>
              <a:t>Embeddings are numerical representations of concepts converted to number sequences, which make it easy for computers to understand the relationships between those concepts. Since the initial launch of the OpenAI /embeddings endpoint, many applications have incorporated embeddings to personalize, recommend, and search content.</a:t>
            </a:r>
            <a:endParaRPr lang="en-IN" dirty="0"/>
          </a:p>
        </p:txBody>
      </p:sp>
    </p:spTree>
    <p:extLst>
      <p:ext uri="{BB962C8B-B14F-4D97-AF65-F5344CB8AC3E}">
        <p14:creationId xmlns:p14="http://schemas.microsoft.com/office/powerpoint/2010/main" val="306280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F55DF0-1F1D-8F18-0D99-947C3D7D5FCA}"/>
              </a:ext>
            </a:extLst>
          </p:cNvPr>
          <p:cNvSpPr>
            <a:spLocks noGrp="1"/>
          </p:cNvSpPr>
          <p:nvPr>
            <p:ph type="title"/>
          </p:nvPr>
        </p:nvSpPr>
        <p:spPr>
          <a:xfrm>
            <a:off x="782918" y="1028700"/>
            <a:ext cx="10614211" cy="1152712"/>
          </a:xfrm>
        </p:spPr>
        <p:txBody>
          <a:bodyPr vert="horz" lIns="0" tIns="0" rIns="0" bIns="0" rtlCol="0" anchor="b">
            <a:normAutofit/>
          </a:bodyPr>
          <a:lstStyle/>
          <a:p>
            <a:pPr algn="ctr"/>
            <a:r>
              <a:rPr lang="en-US" sz="4000" spc="750">
                <a:solidFill>
                  <a:schemeClr val="bg1"/>
                </a:solidFill>
              </a:rPr>
              <a:t>openAI Image Generation</a:t>
            </a:r>
          </a:p>
        </p:txBody>
      </p:sp>
      <p:sp>
        <p:nvSpPr>
          <p:cNvPr id="38" name="Freeform: Shape 37">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een building in a cornfield">
            <a:extLst>
              <a:ext uri="{FF2B5EF4-FFF2-40B4-BE49-F238E27FC236}">
                <a16:creationId xmlns:a16="http://schemas.microsoft.com/office/drawing/2014/main" id="{405A474E-D355-1310-909C-EF4B9849DCD4}"/>
              </a:ext>
            </a:extLst>
          </p:cNvPr>
          <p:cNvPicPr>
            <a:picLocks noChangeAspect="1"/>
          </p:cNvPicPr>
          <p:nvPr/>
        </p:nvPicPr>
        <p:blipFill rotWithShape="1">
          <a:blip r:embed="rId2"/>
          <a:srcRect t="22937" r="1" b="7208"/>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2902373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a:xfrm>
            <a:off x="1353190" y="1028700"/>
            <a:ext cx="3330452" cy="4472690"/>
          </a:xfrm>
        </p:spPr>
        <p:txBody>
          <a:bodyPr anchor="ctr">
            <a:normAutofit/>
          </a:bodyPr>
          <a:lstStyle/>
          <a:p>
            <a:r>
              <a:rPr lang="en-IN" sz="3200" spc="0"/>
              <a:t>Embeddings</a:t>
            </a:r>
          </a:p>
        </p:txBody>
      </p:sp>
      <p:sp>
        <p:nvSpPr>
          <p:cNvPr id="11" name="Rectangle 10">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B1450CA-DCD2-7BEC-E97C-B15E0361B011}"/>
              </a:ext>
            </a:extLst>
          </p:cNvPr>
          <p:cNvGraphicFramePr>
            <a:graphicFrameLocks noGrp="1"/>
          </p:cNvGraphicFramePr>
          <p:nvPr>
            <p:ph idx="1"/>
            <p:extLst>
              <p:ext uri="{D42A27DB-BD31-4B8C-83A1-F6EECF244321}">
                <p14:modId xmlns:p14="http://schemas.microsoft.com/office/powerpoint/2010/main" val="2528636592"/>
              </p:ext>
            </p:extLst>
          </p:nvPr>
        </p:nvGraphicFramePr>
        <p:xfrm>
          <a:off x="4038599" y="561110"/>
          <a:ext cx="7687541" cy="5735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43F3C24-B5A6-66BF-D952-B11996467344}"/>
              </a:ext>
            </a:extLst>
          </p:cNvPr>
          <p:cNvSpPr txBox="1"/>
          <p:nvPr/>
        </p:nvSpPr>
        <p:spPr>
          <a:xfrm>
            <a:off x="1353190" y="3800386"/>
            <a:ext cx="3582492" cy="1754326"/>
          </a:xfrm>
          <a:prstGeom prst="rect">
            <a:avLst/>
          </a:prstGeom>
          <a:noFill/>
        </p:spPr>
        <p:txBody>
          <a:bodyPr wrap="square">
            <a:spAutoFit/>
          </a:bodyPr>
          <a:lstStyle/>
          <a:p>
            <a:pPr lvl="0"/>
            <a:r>
              <a:rPr lang="en-US" dirty="0"/>
              <a:t>An embedding is a vector (list) of floating point numbers. The distance between two vectors measures their relatedness. Small distances suggest high relatedness and large distances suggest low relatedness.</a:t>
            </a:r>
          </a:p>
        </p:txBody>
      </p:sp>
    </p:spTree>
    <p:extLst>
      <p:ext uri="{BB962C8B-B14F-4D97-AF65-F5344CB8AC3E}">
        <p14:creationId xmlns:p14="http://schemas.microsoft.com/office/powerpoint/2010/main" val="1890397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IN" spc="0" dirty="0"/>
              <a:t>Embeddings</a:t>
            </a:r>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To get an embedding, send your text string to the embeddings API endpoint along with a choice of embedding model ID (e.g., text-embedding-ada-002). The response will contain an embedding, which you can extract, save, and use.</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031325"/>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C586C0"/>
                </a:solidFill>
                <a:effectLst/>
                <a:latin typeface="Consolas" panose="020B0609020204030204" pitchFamily="49" charset="0"/>
              </a:rPr>
              <a:t>import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endParaRPr lang="en-IN" b="0" dirty="0">
              <a:solidFill>
                <a:srgbClr val="CCCCCC"/>
              </a:solidFill>
              <a:effectLst/>
              <a:latin typeface="Consolas" panose="020B0609020204030204" pitchFamily="49" charset="0"/>
            </a:endParaRPr>
          </a:p>
          <a:p>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9CDCFE"/>
                </a:solidFill>
                <a:effectLst/>
                <a:latin typeface="Consolas" panose="020B0609020204030204" pitchFamily="49" charset="0"/>
              </a:rPr>
              <a:t>api_key</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xxxxxxxxxxxx</a:t>
            </a:r>
            <a:r>
              <a:rPr lang="en-IN" b="0" dirty="0">
                <a:solidFill>
                  <a:srgbClr val="CCCCCC"/>
                </a:solidFill>
                <a:effectLst/>
                <a:latin typeface="Consolas" panose="020B0609020204030204" pitchFamily="49" charset="0"/>
              </a:rPr>
              <a:t>”</a:t>
            </a:r>
          </a:p>
          <a:p>
            <a:br>
              <a:rPr lang="en-IN" b="0" dirty="0">
                <a:solidFill>
                  <a:srgbClr val="CCCCCC"/>
                </a:solidFill>
                <a:effectLst/>
                <a:latin typeface="Consolas" panose="020B0609020204030204" pitchFamily="49" charset="0"/>
              </a:rPr>
            </a:b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Embedding</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create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input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"Your text string goes here"</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model</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"text-embedding-ada-002"</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a:solidFill>
                  <a:srgbClr val="9CDCFE"/>
                </a:solidFill>
                <a:effectLst/>
                <a:latin typeface="Consolas" panose="020B0609020204030204" pitchFamily="49" charset="0"/>
              </a:rPr>
              <a:t>embeddings</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'data'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'embedding’</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925810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Embeddings models</a:t>
            </a:r>
          </a:p>
        </p:txBody>
      </p:sp>
      <p:graphicFrame>
        <p:nvGraphicFramePr>
          <p:cNvPr id="4" name="Content Placeholder 3">
            <a:extLst>
              <a:ext uri="{FF2B5EF4-FFF2-40B4-BE49-F238E27FC236}">
                <a16:creationId xmlns:a16="http://schemas.microsoft.com/office/drawing/2014/main" id="{18E40B78-AF81-C5A1-24FE-B0B959E2CB7B}"/>
              </a:ext>
            </a:extLst>
          </p:cNvPr>
          <p:cNvGraphicFramePr>
            <a:graphicFrameLocks noGrp="1"/>
          </p:cNvGraphicFramePr>
          <p:nvPr>
            <p:ph idx="1"/>
            <p:extLst>
              <p:ext uri="{D42A27DB-BD31-4B8C-83A1-F6EECF244321}">
                <p14:modId xmlns:p14="http://schemas.microsoft.com/office/powerpoint/2010/main" val="1180994558"/>
              </p:ext>
            </p:extLst>
          </p:nvPr>
        </p:nvGraphicFramePr>
        <p:xfrm>
          <a:off x="1371600" y="3437731"/>
          <a:ext cx="10240962" cy="1309688"/>
        </p:xfrm>
        <a:graphic>
          <a:graphicData uri="http://schemas.openxmlformats.org/drawingml/2006/table">
            <a:tbl>
              <a:tblPr firstRow="1">
                <a:tableStyleId>{775DCB02-9BB8-47FD-8907-85C794F793BA}</a:tableStyleId>
              </a:tblPr>
              <a:tblGrid>
                <a:gridCol w="3092568">
                  <a:extLst>
                    <a:ext uri="{9D8B030D-6E8A-4147-A177-3AD203B41FA5}">
                      <a16:colId xmlns:a16="http://schemas.microsoft.com/office/drawing/2014/main" val="3216078620"/>
                    </a:ext>
                  </a:extLst>
                </a:gridCol>
                <a:gridCol w="2027913">
                  <a:extLst>
                    <a:ext uri="{9D8B030D-6E8A-4147-A177-3AD203B41FA5}">
                      <a16:colId xmlns:a16="http://schemas.microsoft.com/office/drawing/2014/main" val="626897582"/>
                    </a:ext>
                  </a:extLst>
                </a:gridCol>
                <a:gridCol w="2027913">
                  <a:extLst>
                    <a:ext uri="{9D8B030D-6E8A-4147-A177-3AD203B41FA5}">
                      <a16:colId xmlns:a16="http://schemas.microsoft.com/office/drawing/2014/main" val="762656405"/>
                    </a:ext>
                  </a:extLst>
                </a:gridCol>
                <a:gridCol w="3092568">
                  <a:extLst>
                    <a:ext uri="{9D8B030D-6E8A-4147-A177-3AD203B41FA5}">
                      <a16:colId xmlns:a16="http://schemas.microsoft.com/office/drawing/2014/main" val="46051131"/>
                    </a:ext>
                  </a:extLst>
                </a:gridCol>
              </a:tblGrid>
              <a:tr h="0">
                <a:tc>
                  <a:txBody>
                    <a:bodyPr/>
                    <a:lstStyle/>
                    <a:p>
                      <a:pPr algn="l" fontAlgn="b"/>
                      <a:r>
                        <a:rPr lang="en-IN" b="1" cap="all">
                          <a:effectLst/>
                        </a:rPr>
                        <a:t>MODEL GENERATION</a:t>
                      </a:r>
                    </a:p>
                  </a:txBody>
                  <a:tcPr marR="38100" marB="14288" anchor="b"/>
                </a:tc>
                <a:tc>
                  <a:txBody>
                    <a:bodyPr/>
                    <a:lstStyle/>
                    <a:p>
                      <a:pPr algn="l" fontAlgn="b"/>
                      <a:r>
                        <a:rPr lang="en-IN" b="1" cap="all">
                          <a:effectLst/>
                        </a:rPr>
                        <a:t>TOKENIZER</a:t>
                      </a:r>
                    </a:p>
                  </a:txBody>
                  <a:tcPr marL="38100" marR="38100" marB="14288" anchor="b"/>
                </a:tc>
                <a:tc>
                  <a:txBody>
                    <a:bodyPr/>
                    <a:lstStyle/>
                    <a:p>
                      <a:pPr algn="l" fontAlgn="b"/>
                      <a:r>
                        <a:rPr lang="en-IN" b="1" cap="all">
                          <a:effectLst/>
                        </a:rPr>
                        <a:t>MAX INPUT TOKENS</a:t>
                      </a:r>
                    </a:p>
                  </a:txBody>
                  <a:tcPr marL="38100" marR="38100" marB="14288" anchor="b"/>
                </a:tc>
                <a:tc>
                  <a:txBody>
                    <a:bodyPr/>
                    <a:lstStyle/>
                    <a:p>
                      <a:pPr algn="l" fontAlgn="b"/>
                      <a:r>
                        <a:rPr lang="en-IN" b="1" cap="all">
                          <a:effectLst/>
                        </a:rPr>
                        <a:t>KNOWLEDGE CUTOFF</a:t>
                      </a:r>
                    </a:p>
                  </a:txBody>
                  <a:tcPr marL="38100" marB="14288" anchor="b"/>
                </a:tc>
                <a:extLst>
                  <a:ext uri="{0D108BD9-81ED-4DB2-BD59-A6C34878D82A}">
                    <a16:rowId xmlns:a16="http://schemas.microsoft.com/office/drawing/2014/main" val="3295447042"/>
                  </a:ext>
                </a:extLst>
              </a:tr>
              <a:tr h="0">
                <a:tc>
                  <a:txBody>
                    <a:bodyPr/>
                    <a:lstStyle/>
                    <a:p>
                      <a:pPr fontAlgn="t"/>
                      <a:r>
                        <a:rPr lang="en-IN">
                          <a:effectLst/>
                        </a:rPr>
                        <a:t>V2</a:t>
                      </a:r>
                    </a:p>
                  </a:txBody>
                  <a:tcPr marR="38100" marT="38100" marB="38100"/>
                </a:tc>
                <a:tc>
                  <a:txBody>
                    <a:bodyPr/>
                    <a:lstStyle/>
                    <a:p>
                      <a:pPr fontAlgn="t"/>
                      <a:r>
                        <a:rPr lang="en-IN">
                          <a:effectLst/>
                        </a:rPr>
                        <a:t>cl100k_base</a:t>
                      </a:r>
                    </a:p>
                  </a:txBody>
                  <a:tcPr marL="38100" marR="38100" marT="38100" marB="38100"/>
                </a:tc>
                <a:tc>
                  <a:txBody>
                    <a:bodyPr/>
                    <a:lstStyle/>
                    <a:p>
                      <a:pPr fontAlgn="t"/>
                      <a:r>
                        <a:rPr lang="en-IN">
                          <a:effectLst/>
                        </a:rPr>
                        <a:t>8191</a:t>
                      </a:r>
                    </a:p>
                  </a:txBody>
                  <a:tcPr marL="38100" marR="38100" marT="38100" marB="38100"/>
                </a:tc>
                <a:tc>
                  <a:txBody>
                    <a:bodyPr/>
                    <a:lstStyle/>
                    <a:p>
                      <a:pPr fontAlgn="t"/>
                      <a:r>
                        <a:rPr lang="en-IN">
                          <a:effectLst/>
                        </a:rPr>
                        <a:t>Sep 2021</a:t>
                      </a:r>
                    </a:p>
                  </a:txBody>
                  <a:tcPr marL="38100" marT="38100" marB="38100"/>
                </a:tc>
                <a:extLst>
                  <a:ext uri="{0D108BD9-81ED-4DB2-BD59-A6C34878D82A}">
                    <a16:rowId xmlns:a16="http://schemas.microsoft.com/office/drawing/2014/main" val="601935422"/>
                  </a:ext>
                </a:extLst>
              </a:tr>
              <a:tr h="0">
                <a:tc>
                  <a:txBody>
                    <a:bodyPr/>
                    <a:lstStyle/>
                    <a:p>
                      <a:pPr fontAlgn="t"/>
                      <a:r>
                        <a:rPr lang="en-IN">
                          <a:effectLst/>
                        </a:rPr>
                        <a:t>V1</a:t>
                      </a:r>
                    </a:p>
                  </a:txBody>
                  <a:tcPr marR="38100" marT="38100" marB="38100"/>
                </a:tc>
                <a:tc>
                  <a:txBody>
                    <a:bodyPr/>
                    <a:lstStyle/>
                    <a:p>
                      <a:pPr fontAlgn="t"/>
                      <a:r>
                        <a:rPr lang="en-IN">
                          <a:effectLst/>
                        </a:rPr>
                        <a:t>GPT-2/GPT-3</a:t>
                      </a:r>
                    </a:p>
                  </a:txBody>
                  <a:tcPr marL="38100" marR="38100" marT="38100" marB="38100"/>
                </a:tc>
                <a:tc>
                  <a:txBody>
                    <a:bodyPr/>
                    <a:lstStyle/>
                    <a:p>
                      <a:pPr fontAlgn="t"/>
                      <a:r>
                        <a:rPr lang="en-IN">
                          <a:effectLst/>
                        </a:rPr>
                        <a:t>2046</a:t>
                      </a:r>
                    </a:p>
                  </a:txBody>
                  <a:tcPr marL="38100" marR="38100" marT="38100" marB="38100"/>
                </a:tc>
                <a:tc>
                  <a:txBody>
                    <a:bodyPr/>
                    <a:lstStyle/>
                    <a:p>
                      <a:pPr fontAlgn="t"/>
                      <a:r>
                        <a:rPr lang="en-IN" dirty="0">
                          <a:effectLst/>
                        </a:rPr>
                        <a:t>Aug 2020</a:t>
                      </a:r>
                    </a:p>
                  </a:txBody>
                  <a:tcPr marL="38100" marT="38100" marB="38100"/>
                </a:tc>
                <a:extLst>
                  <a:ext uri="{0D108BD9-81ED-4DB2-BD59-A6C34878D82A}">
                    <a16:rowId xmlns:a16="http://schemas.microsoft.com/office/drawing/2014/main" val="1851318"/>
                  </a:ext>
                </a:extLst>
              </a:tr>
            </a:tbl>
          </a:graphicData>
        </a:graphic>
      </p:graphicFrame>
      <p:sp>
        <p:nvSpPr>
          <p:cNvPr id="7" name="TextBox 6">
            <a:extLst>
              <a:ext uri="{FF2B5EF4-FFF2-40B4-BE49-F238E27FC236}">
                <a16:creationId xmlns:a16="http://schemas.microsoft.com/office/drawing/2014/main" id="{83711421-8518-E724-61ED-6E896DAF7B35}"/>
              </a:ext>
            </a:extLst>
          </p:cNvPr>
          <p:cNvSpPr txBox="1"/>
          <p:nvPr/>
        </p:nvSpPr>
        <p:spPr>
          <a:xfrm>
            <a:off x="1371600" y="2272184"/>
            <a:ext cx="9066068" cy="646331"/>
          </a:xfrm>
          <a:prstGeom prst="rect">
            <a:avLst/>
          </a:prstGeom>
          <a:noFill/>
        </p:spPr>
        <p:txBody>
          <a:bodyPr wrap="square">
            <a:spAutoFit/>
          </a:bodyPr>
          <a:lstStyle/>
          <a:p>
            <a:r>
              <a:rPr lang="en-US" dirty="0"/>
              <a:t>OpenAI offers one second-generation embedding model (denoted by -002 in the model ID) and 16 first-generation models (denoted by -001 in the model ID).</a:t>
            </a:r>
            <a:endParaRPr lang="en-IN" dirty="0"/>
          </a:p>
        </p:txBody>
      </p:sp>
    </p:spTree>
    <p:extLst>
      <p:ext uri="{BB962C8B-B14F-4D97-AF65-F5344CB8AC3E}">
        <p14:creationId xmlns:p14="http://schemas.microsoft.com/office/powerpoint/2010/main" val="3612002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Rate Limits</a:t>
            </a:r>
          </a:p>
        </p:txBody>
      </p:sp>
      <p:sp>
        <p:nvSpPr>
          <p:cNvPr id="9" name="Content Placeholder 8">
            <a:extLst>
              <a:ext uri="{FF2B5EF4-FFF2-40B4-BE49-F238E27FC236}">
                <a16:creationId xmlns:a16="http://schemas.microsoft.com/office/drawing/2014/main" id="{A1909130-A71E-B9D8-22A9-B993B38AAB5A}"/>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A rate limit is a restriction that an API imposes on the number of times a user or client can access the server within a specified period of time.</a:t>
            </a:r>
            <a:endParaRPr lang="en-IN" dirty="0"/>
          </a:p>
        </p:txBody>
      </p:sp>
    </p:spTree>
    <p:extLst>
      <p:ext uri="{BB962C8B-B14F-4D97-AF65-F5344CB8AC3E}">
        <p14:creationId xmlns:p14="http://schemas.microsoft.com/office/powerpoint/2010/main" val="899390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IN" spc="0" dirty="0"/>
              <a:t>Why do we have rate limits?</a:t>
            </a:r>
          </a:p>
        </p:txBody>
      </p:sp>
      <p:sp>
        <p:nvSpPr>
          <p:cNvPr id="9" name="Content Placeholder 8">
            <a:extLst>
              <a:ext uri="{FF2B5EF4-FFF2-40B4-BE49-F238E27FC236}">
                <a16:creationId xmlns:a16="http://schemas.microsoft.com/office/drawing/2014/main" id="{A1909130-A71E-B9D8-22A9-B993B38AAB5A}"/>
              </a:ext>
            </a:extLst>
          </p:cNvPr>
          <p:cNvSpPr>
            <a:spLocks noGrp="1"/>
          </p:cNvSpPr>
          <p:nvPr>
            <p:ph idx="1"/>
          </p:nvPr>
        </p:nvSpPr>
        <p:spPr/>
        <p:txBody>
          <a:bodyPr>
            <a:normAutofit fontScale="70000" lnSpcReduction="20000"/>
          </a:bodyPr>
          <a:lstStyle/>
          <a:p>
            <a:pPr marL="0" indent="0">
              <a:buNone/>
            </a:pPr>
            <a:r>
              <a:rPr lang="en-US" dirty="0"/>
              <a:t>Rate limits are a common practice for APIs, and they're put in place for a few different reasons:</a:t>
            </a:r>
          </a:p>
          <a:p>
            <a:r>
              <a:rPr lang="en-US" b="1" dirty="0"/>
              <a:t>They help protect against abuse or misuse of the API. </a:t>
            </a:r>
          </a:p>
          <a:p>
            <a:pPr lvl="1"/>
            <a:r>
              <a:rPr lang="en-US" dirty="0"/>
              <a:t>For example, a malicious actor could flood the API with requests in an attempt to overload it or cause disruptions in service. By setting rate limits, OpenAI can prevent this kind of activity.</a:t>
            </a:r>
          </a:p>
          <a:p>
            <a:r>
              <a:rPr lang="en-US" b="1" dirty="0"/>
              <a:t>Rate limits help ensure that everyone has fair access to the API. </a:t>
            </a:r>
          </a:p>
          <a:p>
            <a:pPr lvl="1"/>
            <a:r>
              <a:rPr lang="en-US" dirty="0"/>
              <a:t>If one person or organization makes an excessive number of requests, it could bog down the API for everyone else. By throttling the number of requests that a single user can make, OpenAI ensures that the most number of people have an opportunity to use the API without experiencing slowdowns.</a:t>
            </a:r>
          </a:p>
          <a:p>
            <a:r>
              <a:rPr lang="en-US" b="1" dirty="0"/>
              <a:t>Rate limits can help OpenAI manage the aggregate load on its infrastructure. </a:t>
            </a:r>
          </a:p>
          <a:p>
            <a:pPr lvl="1"/>
            <a:r>
              <a:rPr lang="en-US" dirty="0"/>
              <a:t>If requests to the API increase dramatically, it could tax the servers and cause performance issues. By setting rate limits, OpenAI can help maintain a smooth and consistent experience for all users.</a:t>
            </a:r>
            <a:endParaRPr lang="en-IN" dirty="0"/>
          </a:p>
        </p:txBody>
      </p:sp>
    </p:spTree>
    <p:extLst>
      <p:ext uri="{BB962C8B-B14F-4D97-AF65-F5344CB8AC3E}">
        <p14:creationId xmlns:p14="http://schemas.microsoft.com/office/powerpoint/2010/main" val="291805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DA2C-9F89-B270-75F9-29ACB69CAEBE}"/>
              </a:ext>
            </a:extLst>
          </p:cNvPr>
          <p:cNvSpPr>
            <a:spLocks noGrp="1"/>
          </p:cNvSpPr>
          <p:nvPr>
            <p:ph type="title"/>
          </p:nvPr>
        </p:nvSpPr>
        <p:spPr/>
        <p:txBody>
          <a:bodyPr/>
          <a:lstStyle/>
          <a:p>
            <a:r>
              <a:rPr lang="en-US" spc="0"/>
              <a:t>What are the rate limits for openAI API? (Sep23)</a:t>
            </a:r>
            <a:endParaRPr lang="en-IN" spc="0" dirty="0"/>
          </a:p>
        </p:txBody>
      </p:sp>
      <p:graphicFrame>
        <p:nvGraphicFramePr>
          <p:cNvPr id="3" name="Content Placeholder 2">
            <a:extLst>
              <a:ext uri="{FF2B5EF4-FFF2-40B4-BE49-F238E27FC236}">
                <a16:creationId xmlns:a16="http://schemas.microsoft.com/office/drawing/2014/main" id="{04FF494B-8005-E276-89F3-A17BFC7577A2}"/>
              </a:ext>
            </a:extLst>
          </p:cNvPr>
          <p:cNvGraphicFramePr>
            <a:graphicFrameLocks noGrp="1"/>
          </p:cNvGraphicFramePr>
          <p:nvPr>
            <p:ph idx="1"/>
            <p:extLst>
              <p:ext uri="{D42A27DB-BD31-4B8C-83A1-F6EECF244321}">
                <p14:modId xmlns:p14="http://schemas.microsoft.com/office/powerpoint/2010/main" val="671056170"/>
              </p:ext>
            </p:extLst>
          </p:nvPr>
        </p:nvGraphicFramePr>
        <p:xfrm>
          <a:off x="1371600" y="2424271"/>
          <a:ext cx="10240962" cy="3336608"/>
        </p:xfrm>
        <a:graphic>
          <a:graphicData uri="http://schemas.openxmlformats.org/drawingml/2006/table">
            <a:tbl>
              <a:tblPr firstRow="1">
                <a:tableStyleId>{21E4AEA4-8DFA-4A89-87EB-49C32662AFE0}</a:tableStyleId>
              </a:tblPr>
              <a:tblGrid>
                <a:gridCol w="3092568">
                  <a:extLst>
                    <a:ext uri="{9D8B030D-6E8A-4147-A177-3AD203B41FA5}">
                      <a16:colId xmlns:a16="http://schemas.microsoft.com/office/drawing/2014/main" val="2207650110"/>
                    </a:ext>
                  </a:extLst>
                </a:gridCol>
                <a:gridCol w="2027913">
                  <a:extLst>
                    <a:ext uri="{9D8B030D-6E8A-4147-A177-3AD203B41FA5}">
                      <a16:colId xmlns:a16="http://schemas.microsoft.com/office/drawing/2014/main" val="2450463437"/>
                    </a:ext>
                  </a:extLst>
                </a:gridCol>
                <a:gridCol w="2027913">
                  <a:extLst>
                    <a:ext uri="{9D8B030D-6E8A-4147-A177-3AD203B41FA5}">
                      <a16:colId xmlns:a16="http://schemas.microsoft.com/office/drawing/2014/main" val="1144649994"/>
                    </a:ext>
                  </a:extLst>
                </a:gridCol>
                <a:gridCol w="3092568">
                  <a:extLst>
                    <a:ext uri="{9D8B030D-6E8A-4147-A177-3AD203B41FA5}">
                      <a16:colId xmlns:a16="http://schemas.microsoft.com/office/drawing/2014/main" val="1806927729"/>
                    </a:ext>
                  </a:extLst>
                </a:gridCol>
              </a:tblGrid>
              <a:tr h="0">
                <a:tc>
                  <a:txBody>
                    <a:bodyPr/>
                    <a:lstStyle/>
                    <a:p>
                      <a:pPr algn="l" fontAlgn="b"/>
                      <a:endParaRPr lang="en-IN" b="1" cap="all">
                        <a:effectLst/>
                      </a:endParaRPr>
                    </a:p>
                  </a:txBody>
                  <a:tcPr marR="38100" marB="14288" anchor="b"/>
                </a:tc>
                <a:tc>
                  <a:txBody>
                    <a:bodyPr/>
                    <a:lstStyle/>
                    <a:p>
                      <a:pPr algn="l" fontAlgn="b"/>
                      <a:r>
                        <a:rPr lang="en-IN" b="1" cap="all">
                          <a:effectLst/>
                        </a:rPr>
                        <a:t>REQUESTS PER DAY (RPD)</a:t>
                      </a:r>
                    </a:p>
                  </a:txBody>
                  <a:tcPr marL="38100" marR="38100" marB="14288" anchor="b"/>
                </a:tc>
                <a:tc>
                  <a:txBody>
                    <a:bodyPr/>
                    <a:lstStyle/>
                    <a:p>
                      <a:pPr algn="l" fontAlgn="b"/>
                      <a:r>
                        <a:rPr lang="en-IN" b="1" cap="all">
                          <a:effectLst/>
                        </a:rPr>
                        <a:t>REQUESTS PER MINUTE (RPM)</a:t>
                      </a:r>
                    </a:p>
                  </a:txBody>
                  <a:tcPr marL="38100" marR="38100" marB="14288" anchor="b"/>
                </a:tc>
                <a:tc>
                  <a:txBody>
                    <a:bodyPr/>
                    <a:lstStyle/>
                    <a:p>
                      <a:pPr algn="l" fontAlgn="b"/>
                      <a:r>
                        <a:rPr lang="en-IN" b="1" cap="all">
                          <a:effectLst/>
                        </a:rPr>
                        <a:t>TOKENS PER MINUTES (TPM)</a:t>
                      </a:r>
                    </a:p>
                  </a:txBody>
                  <a:tcPr marL="38100" marB="14288" anchor="b"/>
                </a:tc>
                <a:extLst>
                  <a:ext uri="{0D108BD9-81ED-4DB2-BD59-A6C34878D82A}">
                    <a16:rowId xmlns:a16="http://schemas.microsoft.com/office/drawing/2014/main" val="4005039391"/>
                  </a:ext>
                </a:extLst>
              </a:tr>
              <a:tr h="0">
                <a:tc>
                  <a:txBody>
                    <a:bodyPr/>
                    <a:lstStyle/>
                    <a:p>
                      <a:pPr fontAlgn="t"/>
                      <a:r>
                        <a:rPr lang="en-IN" dirty="0">
                          <a:effectLst/>
                        </a:rPr>
                        <a:t>Text &amp; Embedding</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3,500 RPM</a:t>
                      </a:r>
                    </a:p>
                  </a:txBody>
                  <a:tcPr marL="38100" marR="38100" marT="38100" marB="38100"/>
                </a:tc>
                <a:tc>
                  <a:txBody>
                    <a:bodyPr/>
                    <a:lstStyle/>
                    <a:p>
                      <a:pPr fontAlgn="t"/>
                      <a:r>
                        <a:rPr lang="en-IN" dirty="0">
                          <a:effectLst/>
                        </a:rPr>
                        <a:t>350,000 TPM</a:t>
                      </a:r>
                    </a:p>
                  </a:txBody>
                  <a:tcPr marL="38100" marT="38100" marB="38100"/>
                </a:tc>
                <a:extLst>
                  <a:ext uri="{0D108BD9-81ED-4DB2-BD59-A6C34878D82A}">
                    <a16:rowId xmlns:a16="http://schemas.microsoft.com/office/drawing/2014/main" val="1039427037"/>
                  </a:ext>
                </a:extLst>
              </a:tr>
              <a:tr h="0">
                <a:tc>
                  <a:txBody>
                    <a:bodyPr/>
                    <a:lstStyle/>
                    <a:p>
                      <a:pPr fontAlgn="t"/>
                      <a:r>
                        <a:rPr lang="en-IN" dirty="0">
                          <a:effectLst/>
                        </a:rPr>
                        <a:t>Chat</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3,500 RPM</a:t>
                      </a:r>
                    </a:p>
                  </a:txBody>
                  <a:tcPr marL="38100" marR="38100" marT="38100" marB="38100"/>
                </a:tc>
                <a:tc>
                  <a:txBody>
                    <a:bodyPr/>
                    <a:lstStyle/>
                    <a:p>
                      <a:pPr fontAlgn="t"/>
                      <a:r>
                        <a:rPr lang="en-IN">
                          <a:effectLst/>
                        </a:rPr>
                        <a:t>90,000 TPM</a:t>
                      </a:r>
                    </a:p>
                  </a:txBody>
                  <a:tcPr marL="38100" marT="38100" marB="38100"/>
                </a:tc>
                <a:extLst>
                  <a:ext uri="{0D108BD9-81ED-4DB2-BD59-A6C34878D82A}">
                    <a16:rowId xmlns:a16="http://schemas.microsoft.com/office/drawing/2014/main" val="10742274"/>
                  </a:ext>
                </a:extLst>
              </a:tr>
              <a:tr h="0">
                <a:tc>
                  <a:txBody>
                    <a:bodyPr/>
                    <a:lstStyle/>
                    <a:p>
                      <a:pPr fontAlgn="t"/>
                      <a:r>
                        <a:rPr lang="en-IN">
                          <a:effectLst/>
                        </a:rPr>
                        <a:t>GPT-3.5-Turbo-16K</a:t>
                      </a:r>
                    </a:p>
                  </a:txBody>
                  <a:tcPr marR="38100" marT="38100" marB="38100"/>
                </a:tc>
                <a:tc>
                  <a:txBody>
                    <a:bodyPr/>
                    <a:lstStyle/>
                    <a:p>
                      <a:pPr fontAlgn="t"/>
                      <a:r>
                        <a:rPr lang="en-IN" dirty="0">
                          <a:effectLst/>
                        </a:rPr>
                        <a:t>---</a:t>
                      </a:r>
                    </a:p>
                  </a:txBody>
                  <a:tcPr marL="38100" marR="38100" marT="38100" marB="38100"/>
                </a:tc>
                <a:tc>
                  <a:txBody>
                    <a:bodyPr/>
                    <a:lstStyle/>
                    <a:p>
                      <a:pPr fontAlgn="t"/>
                      <a:r>
                        <a:rPr lang="en-IN">
                          <a:effectLst/>
                        </a:rPr>
                        <a:t>2,000 RPM</a:t>
                      </a:r>
                    </a:p>
                  </a:txBody>
                  <a:tcPr marL="38100" marR="38100" marT="38100" marB="38100"/>
                </a:tc>
                <a:tc>
                  <a:txBody>
                    <a:bodyPr/>
                    <a:lstStyle/>
                    <a:p>
                      <a:pPr fontAlgn="t"/>
                      <a:r>
                        <a:rPr lang="en-IN">
                          <a:effectLst/>
                        </a:rPr>
                        <a:t>180,000 TPM</a:t>
                      </a:r>
                    </a:p>
                  </a:txBody>
                  <a:tcPr marL="38100" marT="38100" marB="38100"/>
                </a:tc>
                <a:extLst>
                  <a:ext uri="{0D108BD9-81ED-4DB2-BD59-A6C34878D82A}">
                    <a16:rowId xmlns:a16="http://schemas.microsoft.com/office/drawing/2014/main" val="3321886756"/>
                  </a:ext>
                </a:extLst>
              </a:tr>
              <a:tr h="0">
                <a:tc>
                  <a:txBody>
                    <a:bodyPr/>
                    <a:lstStyle/>
                    <a:p>
                      <a:pPr fontAlgn="t"/>
                      <a:r>
                        <a:rPr lang="en-IN">
                          <a:effectLst/>
                        </a:rPr>
                        <a:t>Image</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50 images / min</a:t>
                      </a:r>
                    </a:p>
                  </a:txBody>
                  <a:tcPr marL="38100" marR="38100" marT="38100" marB="38100"/>
                </a:tc>
                <a:tc>
                  <a:txBody>
                    <a:bodyPr/>
                    <a:lstStyle/>
                    <a:p>
                      <a:pPr fontAlgn="t"/>
                      <a:r>
                        <a:rPr lang="en-IN">
                          <a:effectLst/>
                        </a:rPr>
                        <a:t>---</a:t>
                      </a:r>
                    </a:p>
                  </a:txBody>
                  <a:tcPr marL="38100" marT="38100" marB="38100"/>
                </a:tc>
                <a:extLst>
                  <a:ext uri="{0D108BD9-81ED-4DB2-BD59-A6C34878D82A}">
                    <a16:rowId xmlns:a16="http://schemas.microsoft.com/office/drawing/2014/main" val="610924135"/>
                  </a:ext>
                </a:extLst>
              </a:tr>
              <a:tr h="0">
                <a:tc>
                  <a:txBody>
                    <a:bodyPr/>
                    <a:lstStyle/>
                    <a:p>
                      <a:pPr fontAlgn="t"/>
                      <a:r>
                        <a:rPr lang="en-IN">
                          <a:effectLst/>
                        </a:rPr>
                        <a:t>Audio</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50</a:t>
                      </a:r>
                    </a:p>
                  </a:txBody>
                  <a:tcPr marL="38100" marR="38100" marT="38100" marB="38100"/>
                </a:tc>
                <a:tc>
                  <a:txBody>
                    <a:bodyPr/>
                    <a:lstStyle/>
                    <a:p>
                      <a:pPr fontAlgn="t"/>
                      <a:r>
                        <a:rPr lang="en-IN">
                          <a:effectLst/>
                        </a:rPr>
                        <a:t>---</a:t>
                      </a:r>
                    </a:p>
                  </a:txBody>
                  <a:tcPr marL="38100" marT="38100" marB="38100"/>
                </a:tc>
                <a:extLst>
                  <a:ext uri="{0D108BD9-81ED-4DB2-BD59-A6C34878D82A}">
                    <a16:rowId xmlns:a16="http://schemas.microsoft.com/office/drawing/2014/main" val="2119286765"/>
                  </a:ext>
                </a:extLst>
              </a:tr>
              <a:tr h="0">
                <a:tc>
                  <a:txBody>
                    <a:bodyPr/>
                    <a:lstStyle/>
                    <a:p>
                      <a:pPr fontAlgn="t"/>
                      <a:r>
                        <a:rPr lang="en-IN">
                          <a:effectLst/>
                        </a:rPr>
                        <a:t>Fine-tuning</a:t>
                      </a:r>
                    </a:p>
                  </a:txBody>
                  <a:tcPr marR="38100" marT="38100" marB="38100"/>
                </a:tc>
                <a:tc>
                  <a:txBody>
                    <a:bodyPr/>
                    <a:lstStyle/>
                    <a:p>
                      <a:pPr fontAlgn="t"/>
                      <a:r>
                        <a:rPr lang="en-IN">
                          <a:effectLst/>
                        </a:rPr>
                        <a:t>24 jobs per day</a:t>
                      </a:r>
                    </a:p>
                  </a:txBody>
                  <a:tcPr marL="38100" marR="38100" marT="38100" marB="38100"/>
                </a:tc>
                <a:tc>
                  <a:txBody>
                    <a:bodyPr/>
                    <a:lstStyle/>
                    <a:p>
                      <a:pPr fontAlgn="t"/>
                      <a:r>
                        <a:rPr lang="en-US">
                          <a:effectLst/>
                        </a:rPr>
                        <a:t>1 job at a time per model</a:t>
                      </a:r>
                    </a:p>
                  </a:txBody>
                  <a:tcPr marL="38100" marR="38100" marT="38100" marB="38100"/>
                </a:tc>
                <a:tc>
                  <a:txBody>
                    <a:bodyPr/>
                    <a:lstStyle/>
                    <a:p>
                      <a:pPr fontAlgn="t"/>
                      <a:r>
                        <a:rPr lang="en-IN">
                          <a:effectLst/>
                        </a:rPr>
                        <a:t>---</a:t>
                      </a:r>
                    </a:p>
                  </a:txBody>
                  <a:tcPr marL="38100" marT="38100" marB="38100"/>
                </a:tc>
                <a:extLst>
                  <a:ext uri="{0D108BD9-81ED-4DB2-BD59-A6C34878D82A}">
                    <a16:rowId xmlns:a16="http://schemas.microsoft.com/office/drawing/2014/main" val="1271416542"/>
                  </a:ext>
                </a:extLst>
              </a:tr>
              <a:tr h="0">
                <a:tc>
                  <a:txBody>
                    <a:bodyPr/>
                    <a:lstStyle/>
                    <a:p>
                      <a:pPr fontAlgn="t"/>
                      <a:r>
                        <a:rPr lang="en-IN">
                          <a:effectLst/>
                        </a:rPr>
                        <a:t>Edit (Deprecated)</a:t>
                      </a:r>
                    </a:p>
                  </a:txBody>
                  <a:tcPr marR="38100" marT="38100" marB="38100"/>
                </a:tc>
                <a:tc>
                  <a:txBody>
                    <a:bodyPr/>
                    <a:lstStyle/>
                    <a:p>
                      <a:pPr fontAlgn="t"/>
                      <a:r>
                        <a:rPr lang="en-IN">
                          <a:effectLst/>
                        </a:rPr>
                        <a:t>---</a:t>
                      </a:r>
                    </a:p>
                  </a:txBody>
                  <a:tcPr marL="38100" marR="38100" marT="38100" marB="38100"/>
                </a:tc>
                <a:tc>
                  <a:txBody>
                    <a:bodyPr/>
                    <a:lstStyle/>
                    <a:p>
                      <a:pPr fontAlgn="t"/>
                      <a:r>
                        <a:rPr lang="en-IN">
                          <a:effectLst/>
                        </a:rPr>
                        <a:t>20</a:t>
                      </a:r>
                    </a:p>
                  </a:txBody>
                  <a:tcPr marL="38100" marR="38100" marT="38100" marB="38100"/>
                </a:tc>
                <a:tc>
                  <a:txBody>
                    <a:bodyPr/>
                    <a:lstStyle/>
                    <a:p>
                      <a:pPr fontAlgn="t"/>
                      <a:r>
                        <a:rPr lang="en-IN" dirty="0">
                          <a:effectLst/>
                        </a:rPr>
                        <a:t>150,000 TPM</a:t>
                      </a:r>
                    </a:p>
                  </a:txBody>
                  <a:tcPr marL="38100" marT="38100" marB="38100"/>
                </a:tc>
                <a:extLst>
                  <a:ext uri="{0D108BD9-81ED-4DB2-BD59-A6C34878D82A}">
                    <a16:rowId xmlns:a16="http://schemas.microsoft.com/office/drawing/2014/main" val="3197776604"/>
                  </a:ext>
                </a:extLst>
              </a:tr>
            </a:tbl>
          </a:graphicData>
        </a:graphic>
      </p:graphicFrame>
      <p:sp>
        <p:nvSpPr>
          <p:cNvPr id="4" name="Rectangle 1">
            <a:extLst>
              <a:ext uri="{FF2B5EF4-FFF2-40B4-BE49-F238E27FC236}">
                <a16:creationId xmlns:a16="http://schemas.microsoft.com/office/drawing/2014/main" id="{6DB49E3A-D1C4-6E6B-0BF3-8F6E1C5B04B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F48E0EF-FF99-C272-6E70-222BE7D74E11}"/>
              </a:ext>
            </a:extLst>
          </p:cNvPr>
          <p:cNvSpPr txBox="1"/>
          <p:nvPr/>
        </p:nvSpPr>
        <p:spPr>
          <a:xfrm>
            <a:off x="1371600" y="5930384"/>
            <a:ext cx="6096866" cy="369332"/>
          </a:xfrm>
          <a:prstGeom prst="rect">
            <a:avLst/>
          </a:prstGeom>
          <a:noFill/>
        </p:spPr>
        <p:txBody>
          <a:bodyPr wrap="square">
            <a:spAutoFit/>
          </a:bodyPr>
          <a:lstStyle/>
          <a:p>
            <a:r>
              <a:rPr lang="en-IN" dirty="0"/>
              <a:t>https://platform.openai.com/docs/guides/rate-limits/overview</a:t>
            </a:r>
          </a:p>
        </p:txBody>
      </p:sp>
    </p:spTree>
    <p:extLst>
      <p:ext uri="{BB962C8B-B14F-4D97-AF65-F5344CB8AC3E}">
        <p14:creationId xmlns:p14="http://schemas.microsoft.com/office/powerpoint/2010/main" val="304567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dirty="0"/>
              <a:t>GPT Best practices: Write clear instructions</a:t>
            </a:r>
          </a:p>
        </p:txBody>
      </p:sp>
      <p:graphicFrame>
        <p:nvGraphicFramePr>
          <p:cNvPr id="5" name="Content Placeholder 2">
            <a:extLst>
              <a:ext uri="{FF2B5EF4-FFF2-40B4-BE49-F238E27FC236}">
                <a16:creationId xmlns:a16="http://schemas.microsoft.com/office/drawing/2014/main" id="{AFBB4AE5-988C-68A5-3B35-D29DE0E38477}"/>
              </a:ext>
            </a:extLst>
          </p:cNvPr>
          <p:cNvGraphicFramePr>
            <a:graphicFrameLocks noGrp="1"/>
          </p:cNvGraphicFramePr>
          <p:nvPr>
            <p:ph idx="1"/>
          </p:nvPr>
        </p:nvGraphicFramePr>
        <p:xfrm>
          <a:off x="1371600" y="2112264"/>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DF6B3F6-0E13-F769-36FD-58432F167B57}"/>
              </a:ext>
            </a:extLst>
          </p:cNvPr>
          <p:cNvSpPr txBox="1"/>
          <p:nvPr/>
        </p:nvSpPr>
        <p:spPr>
          <a:xfrm>
            <a:off x="1371600" y="1651245"/>
            <a:ext cx="9242714" cy="923330"/>
          </a:xfrm>
          <a:prstGeom prst="rect">
            <a:avLst/>
          </a:prstGeom>
          <a:noFill/>
        </p:spPr>
        <p:txBody>
          <a:bodyPr wrap="square">
            <a:spAutoFit/>
          </a:bodyPr>
          <a:lstStyle/>
          <a:p>
            <a:r>
              <a:rPr lang="en-US" dirty="0"/>
              <a:t>GPTs can’t read your mind. If outputs are too long, ask for brief replies. If outputs are too simple, ask for expert-level writing. If you dislike the format, demonstrate the format you’d like to see. The less GPTs have to guess at what you want, the more likely you’ll get it.</a:t>
            </a:r>
          </a:p>
        </p:txBody>
      </p:sp>
    </p:spTree>
    <p:extLst>
      <p:ext uri="{BB962C8B-B14F-4D97-AF65-F5344CB8AC3E}">
        <p14:creationId xmlns:p14="http://schemas.microsoft.com/office/powerpoint/2010/main" val="161924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dirty="0"/>
              <a:t>GPT Best practices: Provide reference text</a:t>
            </a:r>
          </a:p>
        </p:txBody>
      </p:sp>
      <p:graphicFrame>
        <p:nvGraphicFramePr>
          <p:cNvPr id="7" name="Content Placeholder 3">
            <a:extLst>
              <a:ext uri="{FF2B5EF4-FFF2-40B4-BE49-F238E27FC236}">
                <a16:creationId xmlns:a16="http://schemas.microsoft.com/office/drawing/2014/main" id="{C4066573-A693-793F-0C83-A022651B232B}"/>
              </a:ext>
            </a:extLst>
          </p:cNvPr>
          <p:cNvGraphicFramePr>
            <a:graphicFrameLocks noGrp="1"/>
          </p:cNvGraphicFramePr>
          <p:nvPr>
            <p:ph idx="1"/>
            <p:extLst>
              <p:ext uri="{D42A27DB-BD31-4B8C-83A1-F6EECF244321}">
                <p14:modId xmlns:p14="http://schemas.microsoft.com/office/powerpoint/2010/main" val="2573474365"/>
              </p:ext>
            </p:extLst>
          </p:nvPr>
        </p:nvGraphicFramePr>
        <p:xfrm>
          <a:off x="1371600" y="3200400"/>
          <a:ext cx="10241280" cy="2871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E19205F8-36CF-275A-28A3-711C513B40F9}"/>
              </a:ext>
            </a:extLst>
          </p:cNvPr>
          <p:cNvSpPr txBox="1"/>
          <p:nvPr/>
        </p:nvSpPr>
        <p:spPr>
          <a:xfrm>
            <a:off x="1371600" y="1819479"/>
            <a:ext cx="9448800" cy="923330"/>
          </a:xfrm>
          <a:prstGeom prst="rect">
            <a:avLst/>
          </a:prstGeom>
          <a:noFill/>
        </p:spPr>
        <p:txBody>
          <a:bodyPr wrap="square">
            <a:spAutoFit/>
          </a:bodyPr>
          <a:lstStyle/>
          <a:p>
            <a:r>
              <a:rPr lang="en-US" dirty="0"/>
              <a:t>GPTs can confidently invent fake answers, especially when asked about esoteric topics or for citations and URLs. In the same way that a sheet of notes can help a student do better on a test, providing reference text to GPTs can help in answering with fewer fabrications.</a:t>
            </a:r>
            <a:endParaRPr lang="en-IN" dirty="0"/>
          </a:p>
        </p:txBody>
      </p:sp>
    </p:spTree>
    <p:extLst>
      <p:ext uri="{BB962C8B-B14F-4D97-AF65-F5344CB8AC3E}">
        <p14:creationId xmlns:p14="http://schemas.microsoft.com/office/powerpoint/2010/main" val="2874619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599" y="474031"/>
            <a:ext cx="9448801" cy="1003895"/>
          </a:xfrm>
        </p:spPr>
        <p:txBody>
          <a:bodyPr anchor="b">
            <a:normAutofit/>
          </a:bodyPr>
          <a:lstStyle/>
          <a:p>
            <a:pPr>
              <a:lnSpc>
                <a:spcPct val="90000"/>
              </a:lnSpc>
            </a:pPr>
            <a:r>
              <a:rPr lang="en-IN" spc="0" dirty="0"/>
              <a:t>GPT Best practices: </a:t>
            </a:r>
            <a:r>
              <a:rPr lang="en-US" spc="0" dirty="0"/>
              <a:t>Split complex tasks into simpler subtasks</a:t>
            </a:r>
            <a:endParaRPr lang="en-IN" spc="0"/>
          </a:p>
        </p:txBody>
      </p:sp>
      <p:sp>
        <p:nvSpPr>
          <p:cNvPr id="8" name="Rectangle 7">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CF98E1B4-C3C1-618B-226E-860D3D4BC072}"/>
              </a:ext>
            </a:extLst>
          </p:cNvPr>
          <p:cNvGraphicFramePr>
            <a:graphicFrameLocks noGrp="1"/>
          </p:cNvGraphicFramePr>
          <p:nvPr>
            <p:ph idx="1"/>
            <p:extLst>
              <p:ext uri="{D42A27DB-BD31-4B8C-83A1-F6EECF244321}">
                <p14:modId xmlns:p14="http://schemas.microsoft.com/office/powerpoint/2010/main" val="2966036527"/>
              </p:ext>
            </p:extLst>
          </p:nvPr>
        </p:nvGraphicFramePr>
        <p:xfrm>
          <a:off x="1371600" y="3429000"/>
          <a:ext cx="9165771" cy="2387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57AAA558-D7EE-D6DB-7E7C-35CCFEA4C562}"/>
              </a:ext>
            </a:extLst>
          </p:cNvPr>
          <p:cNvSpPr txBox="1"/>
          <p:nvPr/>
        </p:nvSpPr>
        <p:spPr>
          <a:xfrm>
            <a:off x="1371599" y="1869052"/>
            <a:ext cx="9579430" cy="1200329"/>
          </a:xfrm>
          <a:prstGeom prst="rect">
            <a:avLst/>
          </a:prstGeom>
          <a:noFill/>
        </p:spPr>
        <p:txBody>
          <a:bodyPr wrap="square">
            <a:spAutoFit/>
          </a:bodyPr>
          <a:lstStyle/>
          <a:p>
            <a:r>
              <a:rPr lang="en-US" dirty="0"/>
              <a:t>Just as it is good practice in software engineering to decompose a complex system into a set of modular components, the same is true of tasks submitted to GPTs. Complex tasks tend to have higher error rates than simpler tasks. Furthermore, complex tasks can often be re-defined as a workflow of simpler tasks in which the outputs of earlier tasks are used to construct the inputs to later tasks.</a:t>
            </a:r>
            <a:endParaRPr lang="en-IN" dirty="0"/>
          </a:p>
        </p:txBody>
      </p:sp>
    </p:spTree>
    <p:extLst>
      <p:ext uri="{BB962C8B-B14F-4D97-AF65-F5344CB8AC3E}">
        <p14:creationId xmlns:p14="http://schemas.microsoft.com/office/powerpoint/2010/main" val="3880164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599" y="474031"/>
            <a:ext cx="9448801" cy="1003895"/>
          </a:xfrm>
        </p:spPr>
        <p:txBody>
          <a:bodyPr anchor="b">
            <a:normAutofit/>
          </a:bodyPr>
          <a:lstStyle/>
          <a:p>
            <a:r>
              <a:rPr lang="en-IN" spc="0" dirty="0"/>
              <a:t>GPT Best practices: </a:t>
            </a:r>
            <a:r>
              <a:rPr lang="en-US" spc="0" dirty="0"/>
              <a:t>Give GPTs time to "think"</a:t>
            </a:r>
            <a:endParaRPr lang="en-IN" spc="0" dirty="0"/>
          </a:p>
        </p:txBody>
      </p:sp>
      <p:sp>
        <p:nvSpPr>
          <p:cNvPr id="12" name="Rectangle 11">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FD1AC88D-3CD0-6233-D2A3-8430B27253B2}"/>
              </a:ext>
            </a:extLst>
          </p:cNvPr>
          <p:cNvGraphicFramePr>
            <a:graphicFrameLocks noGrp="1"/>
          </p:cNvGraphicFramePr>
          <p:nvPr>
            <p:ph idx="1"/>
            <p:extLst>
              <p:ext uri="{D42A27DB-BD31-4B8C-83A1-F6EECF244321}">
                <p14:modId xmlns:p14="http://schemas.microsoft.com/office/powerpoint/2010/main" val="1134424578"/>
              </p:ext>
            </p:extLst>
          </p:nvPr>
        </p:nvGraphicFramePr>
        <p:xfrm>
          <a:off x="1371599" y="3526971"/>
          <a:ext cx="9535886" cy="2738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EEB1253-9DE0-AECD-C69D-BF9E23F8BEF1}"/>
              </a:ext>
            </a:extLst>
          </p:cNvPr>
          <p:cNvSpPr txBox="1"/>
          <p:nvPr/>
        </p:nvSpPr>
        <p:spPr>
          <a:xfrm>
            <a:off x="1371599" y="1951957"/>
            <a:ext cx="9677401" cy="1200329"/>
          </a:xfrm>
          <a:prstGeom prst="rect">
            <a:avLst/>
          </a:prstGeom>
          <a:noFill/>
        </p:spPr>
        <p:txBody>
          <a:bodyPr wrap="square">
            <a:spAutoFit/>
          </a:bodyPr>
          <a:lstStyle/>
          <a:p>
            <a:r>
              <a:rPr lang="en-US" dirty="0"/>
              <a:t>If asked to multiply 17 by 28, you might not know it instantly, but can still work it out with time. Similarly, GPTs make more reasoning errors when trying to answer right away, rather than taking time to work out an answer. Asking for a chain of reasoning before an answer can help GPTs reason their way toward correct answers more reliably.</a:t>
            </a:r>
            <a:endParaRPr lang="en-IN" dirty="0"/>
          </a:p>
        </p:txBody>
      </p:sp>
    </p:spTree>
    <p:extLst>
      <p:ext uri="{BB962C8B-B14F-4D97-AF65-F5344CB8AC3E}">
        <p14:creationId xmlns:p14="http://schemas.microsoft.com/office/powerpoint/2010/main" val="285355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ACFA8-EC8F-7CC4-3182-1B8AD185CB41}"/>
              </a:ext>
            </a:extLst>
          </p:cNvPr>
          <p:cNvSpPr>
            <a:spLocks noGrp="1"/>
          </p:cNvSpPr>
          <p:nvPr>
            <p:ph type="title"/>
          </p:nvPr>
        </p:nvSpPr>
        <p:spPr>
          <a:xfrm>
            <a:off x="1380236" y="286601"/>
            <a:ext cx="5929422" cy="1852976"/>
          </a:xfrm>
        </p:spPr>
        <p:txBody>
          <a:bodyPr>
            <a:normAutofit/>
          </a:bodyPr>
          <a:lstStyle/>
          <a:p>
            <a:r>
              <a:rPr lang="en-US" sz="4000"/>
              <a:t>Image Generation</a:t>
            </a:r>
            <a:endParaRPr lang="en-IN" sz="4000"/>
          </a:p>
        </p:txBody>
      </p:sp>
      <p:sp>
        <p:nvSpPr>
          <p:cNvPr id="3" name="Content Placeholder 2">
            <a:extLst>
              <a:ext uri="{FF2B5EF4-FFF2-40B4-BE49-F238E27FC236}">
                <a16:creationId xmlns:a16="http://schemas.microsoft.com/office/drawing/2014/main" id="{CAADB03F-A406-E13B-B143-8B1C51EB56C0}"/>
              </a:ext>
            </a:extLst>
          </p:cNvPr>
          <p:cNvSpPr>
            <a:spLocks noGrp="1"/>
          </p:cNvSpPr>
          <p:nvPr>
            <p:ph idx="1"/>
          </p:nvPr>
        </p:nvSpPr>
        <p:spPr>
          <a:xfrm>
            <a:off x="1380237" y="2621381"/>
            <a:ext cx="5929422" cy="3322219"/>
          </a:xfrm>
        </p:spPr>
        <p:txBody>
          <a:bodyPr>
            <a:normAutofit/>
          </a:bodyPr>
          <a:lstStyle/>
          <a:p>
            <a:pPr marL="0" indent="0">
              <a:buNone/>
            </a:pPr>
            <a:r>
              <a:rPr lang="en-US" sz="1800" dirty="0"/>
              <a:t>The Images API provides three methods for interacting with images:</a:t>
            </a:r>
          </a:p>
          <a:p>
            <a:r>
              <a:rPr lang="en-US" sz="1800" dirty="0"/>
              <a:t>Creating images from scratch based on a text prompt</a:t>
            </a:r>
          </a:p>
          <a:p>
            <a:r>
              <a:rPr lang="en-US" sz="1800" dirty="0"/>
              <a:t>Creating edits of an existing image based on a new text prompt</a:t>
            </a:r>
          </a:p>
          <a:p>
            <a:r>
              <a:rPr lang="en-US" sz="1800" dirty="0"/>
              <a:t>Creating variations of an existing image</a:t>
            </a:r>
            <a:endParaRPr lang="en-IN" sz="1800" dirty="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ed paper-craft art">
            <a:extLst>
              <a:ext uri="{FF2B5EF4-FFF2-40B4-BE49-F238E27FC236}">
                <a16:creationId xmlns:a16="http://schemas.microsoft.com/office/drawing/2014/main" id="{7870C1F5-1078-6A21-C4C6-F7083FFD4204}"/>
              </a:ext>
            </a:extLst>
          </p:cNvPr>
          <p:cNvPicPr>
            <a:picLocks noChangeAspect="1"/>
          </p:cNvPicPr>
          <p:nvPr/>
        </p:nvPicPr>
        <p:blipFill rotWithShape="1">
          <a:blip r:embed="rId2"/>
          <a:srcRect l="29920" r="27685" b="1"/>
          <a:stretch/>
        </p:blipFill>
        <p:spPr>
          <a:xfrm>
            <a:off x="8115300" y="-12515"/>
            <a:ext cx="4076700" cy="6418631"/>
          </a:xfrm>
          <a:prstGeom prst="rect">
            <a:avLst/>
          </a:prstGeom>
        </p:spPr>
      </p:pic>
    </p:spTree>
    <p:extLst>
      <p:ext uri="{BB962C8B-B14F-4D97-AF65-F5344CB8AC3E}">
        <p14:creationId xmlns:p14="http://schemas.microsoft.com/office/powerpoint/2010/main" val="1877946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8FAF097-5073-4347-985F-3B9C1042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599" y="474031"/>
            <a:ext cx="9448801" cy="1003895"/>
          </a:xfrm>
        </p:spPr>
        <p:txBody>
          <a:bodyPr anchor="b">
            <a:normAutofit/>
          </a:bodyPr>
          <a:lstStyle/>
          <a:p>
            <a:r>
              <a:rPr lang="en-IN" spc="0" dirty="0"/>
              <a:t>GPT Best practices: Use external tools</a:t>
            </a:r>
          </a:p>
        </p:txBody>
      </p:sp>
      <p:sp>
        <p:nvSpPr>
          <p:cNvPr id="12" name="Rectangle 11">
            <a:extLst>
              <a:ext uri="{FF2B5EF4-FFF2-40B4-BE49-F238E27FC236}">
                <a16:creationId xmlns:a16="http://schemas.microsoft.com/office/drawing/2014/main" id="{445029C0-7C9E-4B38-AF9F-4F41075F6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2416BE-CA7D-4941-954A-840BCE5B8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a:extLst>
              <a:ext uri="{FF2B5EF4-FFF2-40B4-BE49-F238E27FC236}">
                <a16:creationId xmlns:a16="http://schemas.microsoft.com/office/drawing/2014/main" id="{058F8FC3-1FA0-3CD3-8DE2-D6CD56528EDB}"/>
              </a:ext>
            </a:extLst>
          </p:cNvPr>
          <p:cNvGraphicFramePr>
            <a:graphicFrameLocks noGrp="1"/>
          </p:cNvGraphicFramePr>
          <p:nvPr>
            <p:ph idx="1"/>
            <p:extLst>
              <p:ext uri="{D42A27DB-BD31-4B8C-83A1-F6EECF244321}">
                <p14:modId xmlns:p14="http://schemas.microsoft.com/office/powerpoint/2010/main" val="267118123"/>
              </p:ext>
            </p:extLst>
          </p:nvPr>
        </p:nvGraphicFramePr>
        <p:xfrm>
          <a:off x="1371600" y="3352799"/>
          <a:ext cx="9448800" cy="2822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B10C5BC9-4BF5-D523-6704-D5AEEB11761E}"/>
              </a:ext>
            </a:extLst>
          </p:cNvPr>
          <p:cNvSpPr txBox="1"/>
          <p:nvPr/>
        </p:nvSpPr>
        <p:spPr>
          <a:xfrm>
            <a:off x="1371598" y="1711004"/>
            <a:ext cx="9601201" cy="1200329"/>
          </a:xfrm>
          <a:prstGeom prst="rect">
            <a:avLst/>
          </a:prstGeom>
          <a:noFill/>
        </p:spPr>
        <p:txBody>
          <a:bodyPr wrap="square">
            <a:spAutoFit/>
          </a:bodyPr>
          <a:lstStyle/>
          <a:p>
            <a:r>
              <a:rPr lang="en-US" dirty="0"/>
              <a:t>Compensate for the weaknesses of GPTs by feeding them the outputs of other tools. For example, a text retrieval system can tell GPTs about relevant documents. A code execution engine can help GPTs do math and run code. If a task can be done more reliably or efficiently by a tool rather than by a GPT, offload it to get the best of both.</a:t>
            </a:r>
            <a:endParaRPr lang="en-IN" dirty="0"/>
          </a:p>
        </p:txBody>
      </p:sp>
    </p:spTree>
    <p:extLst>
      <p:ext uri="{BB962C8B-B14F-4D97-AF65-F5344CB8AC3E}">
        <p14:creationId xmlns:p14="http://schemas.microsoft.com/office/powerpoint/2010/main" val="324462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dirty="0"/>
              <a:t>GPT Best practices: Test changes systematically</a:t>
            </a:r>
          </a:p>
        </p:txBody>
      </p:sp>
      <p:sp>
        <p:nvSpPr>
          <p:cNvPr id="4" name="Content Placeholder 3">
            <a:extLst>
              <a:ext uri="{FF2B5EF4-FFF2-40B4-BE49-F238E27FC236}">
                <a16:creationId xmlns:a16="http://schemas.microsoft.com/office/drawing/2014/main" id="{7B812A2F-7AE5-DD60-A8E1-192E0CCE506D}"/>
              </a:ext>
            </a:extLst>
          </p:cNvPr>
          <p:cNvSpPr>
            <a:spLocks noGrp="1"/>
          </p:cNvSpPr>
          <p:nvPr>
            <p:ph idx="1"/>
          </p:nvPr>
        </p:nvSpPr>
        <p:spPr/>
        <p:txBody>
          <a:bodyPr>
            <a:normAutofit/>
          </a:bodyPr>
          <a:lstStyle/>
          <a:p>
            <a:endParaRPr lang="en-US" dirty="0"/>
          </a:p>
          <a:p>
            <a:pPr marL="0" indent="0">
              <a:buNone/>
            </a:pPr>
            <a:r>
              <a:rPr lang="en-US" dirty="0"/>
              <a:t>Improving performance is easier if you can measure it. In some cases a modification to a prompt will achieve better performance on a few isolated examples but lead to worse overall performance on a more representative set of examples. Therefore to be sure that a change is net positive to performance it may be necessary to define a comprehensive test suite (also known an as an "eval").</a:t>
            </a:r>
          </a:p>
          <a:p>
            <a:endParaRPr lang="en-US" dirty="0"/>
          </a:p>
          <a:p>
            <a:pPr lvl="1"/>
            <a:r>
              <a:rPr lang="en-US" b="1" dirty="0"/>
              <a:t>Evaluate model outputs with reference to gold-standard answers</a:t>
            </a:r>
            <a:endParaRPr lang="en-IN" b="1" dirty="0"/>
          </a:p>
        </p:txBody>
      </p:sp>
    </p:spTree>
    <p:extLst>
      <p:ext uri="{BB962C8B-B14F-4D97-AF65-F5344CB8AC3E}">
        <p14:creationId xmlns:p14="http://schemas.microsoft.com/office/powerpoint/2010/main" val="239147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AFD1-A98E-6214-D145-132C955E400E}"/>
              </a:ext>
            </a:extLst>
          </p:cNvPr>
          <p:cNvSpPr>
            <a:spLocks noGrp="1"/>
          </p:cNvSpPr>
          <p:nvPr>
            <p:ph type="title"/>
          </p:nvPr>
        </p:nvSpPr>
        <p:spPr>
          <a:xfrm>
            <a:off x="1371600" y="795528"/>
            <a:ext cx="10241280" cy="698421"/>
          </a:xfrm>
        </p:spPr>
        <p:txBody>
          <a:bodyPr/>
          <a:lstStyle/>
          <a:p>
            <a:r>
              <a:rPr lang="en-IN" spc="0"/>
              <a:t>Thank You</a:t>
            </a:r>
            <a:endParaRPr lang="en-IN" spc="0" dirty="0"/>
          </a:p>
        </p:txBody>
      </p:sp>
      <p:sp>
        <p:nvSpPr>
          <p:cNvPr id="4" name="Content Placeholder 3">
            <a:extLst>
              <a:ext uri="{FF2B5EF4-FFF2-40B4-BE49-F238E27FC236}">
                <a16:creationId xmlns:a16="http://schemas.microsoft.com/office/drawing/2014/main" id="{7B812A2F-7AE5-DD60-A8E1-192E0CCE506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51229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Creating images from scratch based on a text prompt</a:t>
            </a:r>
            <a:endParaRPr lang="en-IN" spc="0" dirty="0"/>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The image generations endpoint allows you to create an original image given a text prompt. Generated images can have a size of 256x256, 512x512, or 1024x1024 pixels. Smaller sizes are faster to generate. You can request 1-10 images at a time using the n parameter.</a:t>
            </a:r>
            <a:endParaRPr lang="en-IN" sz="1600" dirty="0"/>
          </a:p>
        </p:txBody>
      </p:sp>
      <p:sp>
        <p:nvSpPr>
          <p:cNvPr id="12" name="Rectangle 1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1600438"/>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US" b="0" dirty="0">
                <a:solidFill>
                  <a:srgbClr val="CCCCCC"/>
                </a:solidFill>
                <a:effectLst/>
                <a:latin typeface="Consolas" panose="020B0609020204030204" pitchFamily="49" charset="0"/>
              </a:rPr>
              <a:t>response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openai.Image.create</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prompt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 white </a:t>
            </a:r>
            <a:r>
              <a:rPr lang="en-US" b="0" dirty="0" err="1">
                <a:solidFill>
                  <a:srgbClr val="CE9178"/>
                </a:solidFill>
                <a:effectLst/>
                <a:latin typeface="Consolas" panose="020B0609020204030204" pitchFamily="49" charset="0"/>
              </a:rPr>
              <a:t>siamese</a:t>
            </a:r>
            <a:r>
              <a:rPr lang="en-US" b="0" dirty="0">
                <a:solidFill>
                  <a:srgbClr val="CE9178"/>
                </a:solidFill>
                <a:effectLst/>
                <a:latin typeface="Consolas" panose="020B0609020204030204" pitchFamily="49" charset="0"/>
              </a:rPr>
              <a:t> cat"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"1024x1024"</a:t>
            </a:r>
            <a:endParaRPr lang="en-US" b="0" dirty="0">
              <a:solidFill>
                <a:srgbClr val="CCCCCC"/>
              </a:solidFill>
              <a:effectLst/>
              <a:latin typeface="Consolas" panose="020B0609020204030204" pitchFamily="49" charset="0"/>
            </a:endParaRPr>
          </a:p>
          <a:p>
            <a:r>
              <a:rPr lang="en-US" b="0" dirty="0">
                <a:solidFill>
                  <a:srgbClr val="CCCCCC"/>
                </a:solidFill>
                <a:effectLst/>
                <a:latin typeface="Consolas" panose="020B0609020204030204" pitchFamily="49" charset="0"/>
              </a:rPr>
              <a:t>)</a:t>
            </a:r>
          </a:p>
          <a:p>
            <a:r>
              <a:rPr lang="en-US" b="0" dirty="0" err="1">
                <a:solidFill>
                  <a:srgbClr val="CCCCCC"/>
                </a:solidFill>
                <a:effectLst/>
                <a:latin typeface="Consolas" panose="020B0609020204030204" pitchFamily="49" charset="0"/>
              </a:rPr>
              <a:t>image_url</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response[</a:t>
            </a:r>
            <a:r>
              <a:rPr lang="en-US" b="0" dirty="0">
                <a:solidFill>
                  <a:srgbClr val="CE9178"/>
                </a:solidFill>
                <a:effectLst/>
                <a:latin typeface="Consolas" panose="020B0609020204030204" pitchFamily="49" charset="0"/>
              </a:rPr>
              <a:t>'data'</a:t>
            </a:r>
            <a:r>
              <a:rPr lang="en-US" b="0" dirty="0">
                <a:solidFill>
                  <a:srgbClr val="CCCCCC"/>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CCCCCC"/>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url</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46091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10063595" cy="535132"/>
          </a:xfrm>
        </p:spPr>
        <p:txBody>
          <a:bodyPr anchor="b">
            <a:normAutofit/>
          </a:bodyPr>
          <a:lstStyle/>
          <a:p>
            <a:pPr>
              <a:lnSpc>
                <a:spcPct val="90000"/>
              </a:lnSpc>
            </a:pPr>
            <a:r>
              <a:rPr lang="en-US" spc="0" dirty="0"/>
              <a:t>Creating images from scratch based on a text prompt</a:t>
            </a:r>
            <a:endParaRPr lang="en-IN" spc="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303884"/>
            <a:ext cx="6343650" cy="5047536"/>
          </a:xfrm>
          <a:prstGeom prst="rect">
            <a:avLst/>
          </a:prstGeom>
          <a:solidFill>
            <a:schemeClr val="tx1">
              <a:lumMod val="75000"/>
              <a:lumOff val="25000"/>
            </a:schemeClr>
          </a:solidFill>
          <a:ln w="28575">
            <a:solidFill>
              <a:schemeClr val="tx1"/>
            </a:solidFill>
          </a:ln>
        </p:spPr>
        <p:txBody>
          <a:bodyPr wrap="square">
            <a:spAutoFit/>
          </a:bodyPr>
          <a:lstStyle/>
          <a:p>
            <a:r>
              <a:rPr lang="en-IN" sz="1400" b="0" dirty="0">
                <a:solidFill>
                  <a:srgbClr val="CCCCCC"/>
                </a:solidFill>
                <a:effectLst/>
                <a:latin typeface="Consolas" panose="020B0609020204030204" pitchFamily="49" charset="0"/>
              </a:rPr>
              <a:t>Import </a:t>
            </a:r>
            <a:r>
              <a:rPr lang="en-IN" sz="1400" b="0" dirty="0" err="1">
                <a:solidFill>
                  <a:srgbClr val="4EC9B0"/>
                </a:solidFill>
                <a:effectLst/>
                <a:latin typeface="Consolas" panose="020B0609020204030204" pitchFamily="49" charset="0"/>
              </a:rPr>
              <a:t>openai</a:t>
            </a:r>
            <a:endParaRPr lang="en-IN" sz="1400" b="0" dirty="0">
              <a:solidFill>
                <a:srgbClr val="CCCCCC"/>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Image</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create</a:t>
            </a:r>
            <a:r>
              <a:rPr lang="en-IN" sz="1400" b="0" dirty="0">
                <a:solidFill>
                  <a:srgbClr val="CCCCCC"/>
                </a:solidFill>
                <a:effectLst/>
                <a:latin typeface="Consolas" panose="020B0609020204030204" pitchFamily="49" charset="0"/>
              </a:rPr>
              <a:t>(</a:t>
            </a:r>
          </a:p>
          <a:p>
            <a:r>
              <a:rPr lang="en-IN" sz="1400" b="0" dirty="0">
                <a:solidFill>
                  <a:srgbClr val="9CDCFE"/>
                </a:solidFill>
                <a:effectLst/>
                <a:latin typeface="Consolas" panose="020B0609020204030204" pitchFamily="49" charset="0"/>
              </a:rPr>
              <a:t>prompt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 lady in a professional dress in front of office building"</a:t>
            </a:r>
            <a:r>
              <a:rPr lang="en-IN" sz="1400" b="0" dirty="0">
                <a:solidFill>
                  <a:srgbClr val="CCCCCC"/>
                </a:solidFill>
                <a:effectLst/>
                <a:latin typeface="Consolas" panose="020B0609020204030204" pitchFamily="49" charset="0"/>
              </a:rPr>
              <a:t>,    </a:t>
            </a:r>
          </a:p>
          <a:p>
            <a:r>
              <a:rPr lang="en-IN" sz="1400" b="0" dirty="0">
                <a:solidFill>
                  <a:srgbClr val="9CDCFE"/>
                </a:solidFill>
                <a:effectLst/>
                <a:latin typeface="Consolas" panose="020B0609020204030204" pitchFamily="49" charset="0"/>
              </a:rPr>
              <a:t>n</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2</a:t>
            </a:r>
            <a:r>
              <a:rPr lang="en-IN" sz="1400" b="0" dirty="0">
                <a:solidFill>
                  <a:srgbClr val="CCCCCC"/>
                </a:solidFill>
                <a:effectLst/>
                <a:latin typeface="Consolas" panose="020B0609020204030204" pitchFamily="49" charset="0"/>
              </a:rPr>
              <a:t>,    </a:t>
            </a:r>
          </a:p>
          <a:p>
            <a:r>
              <a:rPr lang="en-IN" sz="1400" b="0" dirty="0">
                <a:solidFill>
                  <a:srgbClr val="9CDCFE"/>
                </a:solidFill>
                <a:effectLst/>
                <a:latin typeface="Consolas" panose="020B0609020204030204" pitchFamily="49" charset="0"/>
              </a:rPr>
              <a:t>size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"256x256"</a:t>
            </a:r>
            <a:r>
              <a:rPr lang="en-IN" sz="1400" b="0" dirty="0">
                <a:solidFill>
                  <a:srgbClr val="CCCCCC"/>
                </a:solidFill>
                <a:effectLst/>
                <a:latin typeface="Consolas" panose="020B0609020204030204" pitchFamily="49" charset="0"/>
              </a:rPr>
              <a:t> )</a:t>
            </a:r>
          </a:p>
          <a:p>
            <a:br>
              <a:rPr lang="en-IN" sz="1400" b="0" dirty="0">
                <a:solidFill>
                  <a:srgbClr val="CCCCCC"/>
                </a:solidFill>
                <a:effectLst/>
                <a:latin typeface="Consolas" panose="020B0609020204030204" pitchFamily="49" charset="0"/>
              </a:rPr>
            </a:br>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a:solidFill>
                  <a:srgbClr val="4EC9B0"/>
                </a:solidFill>
                <a:effectLst/>
                <a:latin typeface="Consolas" panose="020B0609020204030204" pitchFamily="49" charset="0"/>
              </a:rPr>
              <a:t>requests</a:t>
            </a:r>
            <a:endParaRPr lang="en-IN" sz="1400" b="0" dirty="0">
              <a:solidFill>
                <a:srgbClr val="CCCCCC"/>
              </a:solidFill>
              <a:effectLst/>
              <a:latin typeface="Consolas" panose="020B0609020204030204" pitchFamily="49" charset="0"/>
            </a:endParaRPr>
          </a:p>
          <a:p>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matplotlib</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pyplot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endParaRPr lang="en-IN" sz="1400" b="0" dirty="0">
              <a:solidFill>
                <a:srgbClr val="CCCCCC"/>
              </a:solidFill>
              <a:effectLst/>
              <a:latin typeface="Consolas" panose="020B0609020204030204" pitchFamily="49" charset="0"/>
            </a:endParaRPr>
          </a:p>
          <a:p>
            <a:r>
              <a:rPr lang="en-IN" sz="1400" b="0" dirty="0" err="1">
                <a:solidFill>
                  <a:srgbClr val="9CDCFE"/>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url</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'data’]]</a:t>
            </a:r>
            <a:endParaRPr lang="en-IN" sz="1400" b="0" dirty="0">
              <a:solidFill>
                <a:srgbClr val="CCCCCC"/>
              </a:solidFill>
              <a:effectLst/>
              <a:latin typeface="Consolas" panose="020B0609020204030204" pitchFamily="49" charset="0"/>
            </a:endParaRPr>
          </a:p>
          <a:p>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 </a:t>
            </a:r>
            <a:r>
              <a:rPr lang="en-IN" sz="1400" b="0" dirty="0" err="1">
                <a:solidFill>
                  <a:srgbClr val="CCCCCC"/>
                </a:solidFill>
                <a:effectLst/>
                <a:latin typeface="Consolas" panose="020B0609020204030204" pitchFamily="49" charset="0"/>
              </a:rPr>
              <a:t>requests.get</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).content  </a:t>
            </a:r>
          </a:p>
          <a:p>
            <a:r>
              <a:rPr lang="en-IN" sz="1400" b="0" dirty="0">
                <a:solidFill>
                  <a:srgbClr val="CCCCCC"/>
                </a:solidFill>
                <a:effectLst/>
                <a:latin typeface="Consolas" panose="020B0609020204030204" pitchFamily="49" charset="0"/>
              </a:rPr>
              <a:t>    name =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img</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4EC9B0"/>
                </a:solidFill>
                <a:effectLst/>
                <a:latin typeface="Consolas" panose="020B0609020204030204" pitchFamily="49" charset="0"/>
              </a:rPr>
              <a:t>str</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image_urls.index</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".jpg"</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with</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(name,</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file</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file</a:t>
            </a:r>
            <a:r>
              <a:rPr lang="en-IN" sz="1400" b="0" dirty="0" err="1">
                <a:solidFill>
                  <a:srgbClr val="CCCCCC"/>
                </a:solidFill>
                <a:effectLst/>
                <a:latin typeface="Consolas" panose="020B0609020204030204" pitchFamily="49" charset="0"/>
              </a:rPr>
              <a:t>.write</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 </a:t>
            </a:r>
            <a:r>
              <a:rPr lang="en-IN" sz="1400" b="0" dirty="0" err="1">
                <a:solidFill>
                  <a:srgbClr val="CCCCCC"/>
                </a:solidFill>
                <a:effectLst/>
                <a:latin typeface="Consolas" panose="020B0609020204030204" pitchFamily="49" charset="0"/>
              </a:rPr>
              <a:t>plt.imread</a:t>
            </a:r>
            <a:r>
              <a:rPr lang="en-IN" sz="1400" b="0" dirty="0">
                <a:solidFill>
                  <a:srgbClr val="CCCCCC"/>
                </a:solidFill>
                <a:effectLst/>
                <a:latin typeface="Consolas" panose="020B0609020204030204" pitchFamily="49" charset="0"/>
              </a:rPr>
              <a:t>(name)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plt.imshow</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plt.axis</a:t>
            </a:r>
            <a:r>
              <a:rPr lang="en-IN" sz="1400" b="0" dirty="0">
                <a:solidFill>
                  <a:srgbClr val="CCCCCC"/>
                </a:solidFill>
                <a:effectLst/>
                <a:latin typeface="Consolas" panose="020B0609020204030204" pitchFamily="49" charset="0"/>
              </a:rPr>
              <a:t>(</a:t>
            </a:r>
            <a:r>
              <a:rPr lang="en-IN" sz="1400" b="0" dirty="0">
                <a:solidFill>
                  <a:srgbClr val="569CD6"/>
                </a:solidFill>
                <a:effectLst/>
                <a:latin typeface="Consolas" panose="020B0609020204030204" pitchFamily="49" charset="0"/>
              </a:rPr>
              <a:t>False</a:t>
            </a:r>
            <a:r>
              <a:rPr lang="en-IN" sz="1400" b="0" dirty="0">
                <a:solidFill>
                  <a:srgbClr val="CCCCCC"/>
                </a:solidFill>
                <a:effectLst/>
                <a:latin typeface="Consolas" panose="020B0609020204030204" pitchFamily="49" charset="0"/>
              </a:rPr>
              <a:t>)  </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plt.show</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endParaRPr lang="en-IN" sz="1400" b="0" dirty="0">
              <a:solidFill>
                <a:srgbClr val="CCCCCC"/>
              </a:solidFill>
              <a:effectLst/>
              <a:latin typeface="Consolas" panose="020B0609020204030204" pitchFamily="49" charset="0"/>
            </a:endParaRPr>
          </a:p>
        </p:txBody>
      </p:sp>
      <p:pic>
        <p:nvPicPr>
          <p:cNvPr id="1026" name="Picture 2">
            <a:extLst>
              <a:ext uri="{FF2B5EF4-FFF2-40B4-BE49-F238E27FC236}">
                <a16:creationId xmlns:a16="http://schemas.microsoft.com/office/drawing/2014/main" id="{FE0A379D-B3FA-9890-251A-C63B205F6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9929" y="1303884"/>
            <a:ext cx="2211098" cy="2211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691AA7A-57A1-7738-C740-DB24A333A9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930" y="3514983"/>
            <a:ext cx="2211098" cy="221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74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Creating edits of an existing image based on a new text prompt</a:t>
            </a:r>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630584"/>
          </a:xfrm>
        </p:spPr>
        <p:txBody>
          <a:bodyPr anchor="t">
            <a:normAutofit lnSpcReduction="10000"/>
          </a:bodyPr>
          <a:lstStyle/>
          <a:p>
            <a:r>
              <a:rPr lang="en-US" sz="1600" dirty="0"/>
              <a:t>The image edits endpoint allows you to edit and extend an image by uploading a mask. </a:t>
            </a:r>
          </a:p>
          <a:p>
            <a:r>
              <a:rPr lang="en-US" sz="1600" dirty="0"/>
              <a:t>The transparent areas of the mask indicate where the image should be edited, and the prompt should describe the full new image, not just the erased area. </a:t>
            </a:r>
          </a:p>
          <a:p>
            <a:r>
              <a:rPr lang="en-US" sz="1600" dirty="0"/>
              <a:t>The uploaded image and mask must both be square PNG images less than 4MB in size, and also must have the same dimensions as each other. </a:t>
            </a:r>
          </a:p>
          <a:p>
            <a:r>
              <a:rPr lang="en-US" sz="1600" dirty="0"/>
              <a:t>The non-transparent areas of the mask are not used when generating the output, so they don’t necessarily need to match the original image like the example above.</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2246769"/>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4EC9B0"/>
                </a:solidFill>
                <a:effectLst/>
                <a:latin typeface="Consolas" panose="020B0609020204030204" pitchFamily="49" charset="0"/>
              </a:rPr>
              <a:t>openai</a:t>
            </a:r>
            <a:r>
              <a:rPr lang="en-IN" b="0" dirty="0" err="1">
                <a:solidFill>
                  <a:srgbClr val="CCCCCC"/>
                </a:solidFill>
                <a:effectLst/>
                <a:latin typeface="Consolas" panose="020B0609020204030204" pitchFamily="49" charset="0"/>
              </a:rPr>
              <a:t>.</a:t>
            </a:r>
            <a:r>
              <a:rPr lang="en-IN" b="0" dirty="0" err="1">
                <a:solidFill>
                  <a:srgbClr val="4EC9B0"/>
                </a:solidFill>
                <a:effectLst/>
                <a:latin typeface="Consolas" panose="020B0609020204030204" pitchFamily="49" charset="0"/>
              </a:rPr>
              <a:t>Image</a:t>
            </a:r>
            <a:r>
              <a:rPr lang="en-IN" b="0" dirty="0" err="1">
                <a:solidFill>
                  <a:srgbClr val="CCCCCC"/>
                </a:solidFill>
                <a:effectLst/>
                <a:latin typeface="Consolas" panose="020B0609020204030204" pitchFamily="49" charset="0"/>
              </a:rPr>
              <a:t>.</a:t>
            </a:r>
            <a:r>
              <a:rPr lang="en-IN" b="0" dirty="0" err="1">
                <a:solidFill>
                  <a:srgbClr val="DCDCAA"/>
                </a:solidFill>
                <a:effectLst/>
                <a:latin typeface="Consolas" panose="020B0609020204030204" pitchFamily="49" charset="0"/>
              </a:rPr>
              <a:t>create_edit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image</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"sunlit_lounge.png"</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mask</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"mask.png"</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prompt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 sunlit indoor lounge area with a pool containing a flamingo"</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size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"1024x1024"</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err="1">
                <a:solidFill>
                  <a:srgbClr val="9CDCFE"/>
                </a:solidFill>
                <a:effectLst/>
                <a:latin typeface="Consolas" panose="020B0609020204030204" pitchFamily="49" charset="0"/>
              </a:rPr>
              <a:t>image_url</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response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'data'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url</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25317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10820400" cy="535132"/>
          </a:xfrm>
        </p:spPr>
        <p:txBody>
          <a:bodyPr anchor="b">
            <a:normAutofit fontScale="90000"/>
          </a:bodyPr>
          <a:lstStyle/>
          <a:p>
            <a:pPr>
              <a:lnSpc>
                <a:spcPct val="90000"/>
              </a:lnSpc>
            </a:pPr>
            <a:r>
              <a:rPr lang="en-US" spc="0" dirty="0"/>
              <a:t>Creating edits of an existing image based on a new text prompt</a:t>
            </a:r>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303884"/>
            <a:ext cx="6343650" cy="5047536"/>
          </a:xfrm>
          <a:prstGeom prst="rect">
            <a:avLst/>
          </a:prstGeom>
          <a:solidFill>
            <a:schemeClr val="tx1">
              <a:lumMod val="75000"/>
              <a:lumOff val="25000"/>
            </a:schemeClr>
          </a:solidFill>
          <a:ln w="28575">
            <a:solidFill>
              <a:schemeClr val="tx1"/>
            </a:solidFill>
          </a:ln>
        </p:spPr>
        <p:txBody>
          <a:bodyPr wrap="square">
            <a:spAutoFit/>
          </a:bodyPr>
          <a:lstStyle/>
          <a:p>
            <a:r>
              <a:rPr lang="en-IN" sz="1400" b="0" dirty="0">
                <a:solidFill>
                  <a:srgbClr val="CCCCCC"/>
                </a:solidFill>
                <a:effectLst/>
                <a:latin typeface="Consolas" panose="020B0609020204030204" pitchFamily="49" charset="0"/>
              </a:rPr>
              <a:t>Import </a:t>
            </a:r>
            <a:r>
              <a:rPr lang="en-IN" sz="1400" b="0" dirty="0" err="1">
                <a:solidFill>
                  <a:srgbClr val="4EC9B0"/>
                </a:solidFill>
                <a:effectLst/>
                <a:latin typeface="Consolas" panose="020B0609020204030204" pitchFamily="49" charset="0"/>
              </a:rPr>
              <a:t>openai</a:t>
            </a:r>
            <a:endParaRPr lang="en-IN" sz="1400" b="0" dirty="0">
              <a:solidFill>
                <a:srgbClr val="CCCCCC"/>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Image</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create_edit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image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"imimg.</a:t>
            </a:r>
            <a:r>
              <a:rPr lang="en-IN" sz="1400" b="0" dirty="0" err="1">
                <a:solidFill>
                  <a:srgbClr val="CE9178"/>
                </a:solidFill>
                <a:effectLst/>
                <a:latin typeface="Consolas" panose="020B0609020204030204" pitchFamily="49" charset="0"/>
              </a:rPr>
              <a:t>png</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rb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mask</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"immask.</a:t>
            </a:r>
            <a:r>
              <a:rPr lang="en-IN" sz="1400" b="0" dirty="0" err="1">
                <a:solidFill>
                  <a:srgbClr val="CE9178"/>
                </a:solidFill>
                <a:effectLst/>
                <a:latin typeface="Consolas" panose="020B0609020204030204" pitchFamily="49" charset="0"/>
              </a:rPr>
              <a:t>png</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rb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prompt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 professional lady standing in front of an office building with a man"</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n</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B5CEA8"/>
                </a:solidFill>
                <a:effectLst/>
                <a:latin typeface="Consolas" panose="020B0609020204030204" pitchFamily="49" charset="0"/>
              </a:rPr>
              <a:t>1</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size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"1024x1024“</a:t>
            </a:r>
            <a:r>
              <a:rPr lang="en-IN" sz="1400" dirty="0">
                <a:solidFill>
                  <a:srgbClr val="CCCCCC"/>
                </a:solidFill>
                <a:latin typeface="Consolas" panose="020B0609020204030204" pitchFamily="49" charset="0"/>
              </a:rPr>
              <a:t> </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a:solidFill>
                  <a:srgbClr val="4EC9B0"/>
                </a:solidFill>
                <a:effectLst/>
                <a:latin typeface="Consolas" panose="020B0609020204030204" pitchFamily="49" charset="0"/>
              </a:rPr>
              <a:t>requests</a:t>
            </a:r>
            <a:endParaRPr lang="en-IN" sz="1400" b="0" dirty="0">
              <a:solidFill>
                <a:srgbClr val="CCCCCC"/>
              </a:solidFill>
              <a:effectLst/>
              <a:latin typeface="Consolas" panose="020B0609020204030204" pitchFamily="49" charset="0"/>
            </a:endParaRPr>
          </a:p>
          <a:p>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matplotlib</a:t>
            </a:r>
            <a:r>
              <a:rPr lang="en-IN" sz="1400" b="0" dirty="0" err="1">
                <a:solidFill>
                  <a:srgbClr val="CCCCCC"/>
                </a:solidFill>
                <a:effectLst/>
                <a:latin typeface="Consolas" panose="020B0609020204030204" pitchFamily="49" charset="0"/>
              </a:rPr>
              <a:t>.</a:t>
            </a:r>
            <a:r>
              <a:rPr lang="en-IN" sz="1400" b="0" dirty="0" err="1">
                <a:solidFill>
                  <a:srgbClr val="4EC9B0"/>
                </a:solidFill>
                <a:effectLst/>
                <a:latin typeface="Consolas" panose="020B0609020204030204" pitchFamily="49" charset="0"/>
              </a:rPr>
              <a:t>pyplot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endParaRPr lang="en-IN" sz="1400" b="0" dirty="0">
              <a:solidFill>
                <a:srgbClr val="CCCCCC"/>
              </a:solidFill>
              <a:effectLst/>
              <a:latin typeface="Consolas" panose="020B0609020204030204" pitchFamily="49" charset="0"/>
            </a:endParaRPr>
          </a:p>
          <a:p>
            <a:r>
              <a:rPr lang="en-IN" sz="1400" b="0" dirty="0" err="1">
                <a:solidFill>
                  <a:srgbClr val="9CDCFE"/>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url</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response</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'data'</a:t>
            </a:r>
            <a:r>
              <a:rPr lang="en-IN" sz="1400" b="0" dirty="0">
                <a:solidFill>
                  <a:srgbClr val="CCCCCC"/>
                </a:solidFill>
                <a:effectLst/>
                <a:latin typeface="Consolas" panose="020B0609020204030204" pitchFamily="49" charset="0"/>
              </a:rPr>
              <a:t>]]</a:t>
            </a:r>
          </a:p>
          <a:p>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requests</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get</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9CDCFE"/>
                </a:solidFill>
                <a:effectLst/>
                <a:latin typeface="Consolas" panose="020B0609020204030204" pitchFamily="49" charset="0"/>
              </a:rPr>
              <a:t>content</a:t>
            </a:r>
            <a:endParaRPr lang="en-IN" sz="1400" b="0" dirty="0">
              <a:solidFill>
                <a:srgbClr val="CCCCCC"/>
              </a:solidFill>
              <a:effectLst/>
              <a:latin typeface="Consolas" panose="020B0609020204030204" pitchFamily="49" charset="0"/>
            </a:endParaRP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name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img</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4EC9B0"/>
                </a:solidFill>
                <a:effectLst/>
                <a:latin typeface="Consolas" panose="020B0609020204030204" pitchFamily="49" charset="0"/>
              </a:rPr>
              <a:t>str</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image_urls</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index</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".jpg"</a:t>
            </a:r>
            <a:endParaRPr lang="en-IN" sz="1400" b="0" dirty="0">
              <a:solidFill>
                <a:srgbClr val="CCCCCC"/>
              </a:solidFill>
              <a:effectLst/>
              <a:latin typeface="Consolas" panose="020B0609020204030204" pitchFamily="49" charset="0"/>
            </a:endParaRPr>
          </a:p>
          <a:p>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with</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9CDCFE"/>
                </a:solidFill>
                <a:effectLst/>
                <a:latin typeface="Consolas" panose="020B0609020204030204" pitchFamily="49" charset="0"/>
              </a:rPr>
              <a:t>name</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file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file</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write</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imread</a:t>
            </a:r>
            <a:r>
              <a:rPr lang="en-IN" sz="1400" b="0" dirty="0">
                <a:solidFill>
                  <a:srgbClr val="CCCCCC"/>
                </a:solidFill>
                <a:effectLst/>
                <a:latin typeface="Consolas" panose="020B0609020204030204" pitchFamily="49" charset="0"/>
              </a:rPr>
              <a:t>(</a:t>
            </a:r>
            <a:r>
              <a:rPr lang="en-IN" sz="1400" b="0" dirty="0">
                <a:solidFill>
                  <a:srgbClr val="9CDCFE"/>
                </a:solidFill>
                <a:effectLst/>
                <a:latin typeface="Consolas" panose="020B0609020204030204" pitchFamily="49" charset="0"/>
              </a:rPr>
              <a:t>name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imshow</a:t>
            </a:r>
            <a:r>
              <a:rPr lang="en-IN" sz="1400" b="0" dirty="0">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axis</a:t>
            </a:r>
            <a:r>
              <a:rPr lang="en-IN" sz="1400" b="0" dirty="0">
                <a:solidFill>
                  <a:srgbClr val="CCCCCC"/>
                </a:solidFill>
                <a:effectLst/>
                <a:latin typeface="Consolas" panose="020B0609020204030204" pitchFamily="49" charset="0"/>
              </a:rPr>
              <a:t>(</a:t>
            </a:r>
            <a:r>
              <a:rPr lang="en-IN" sz="1400" b="0" dirty="0">
                <a:solidFill>
                  <a:srgbClr val="569CD6"/>
                </a:solidFill>
                <a:effectLst/>
                <a:latin typeface="Consolas" panose="020B0609020204030204" pitchFamily="49" charset="0"/>
              </a:rPr>
              <a:t>False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4EC9B0"/>
                </a:solidFill>
                <a:effectLst/>
                <a:latin typeface="Consolas" panose="020B0609020204030204" pitchFamily="49" charset="0"/>
              </a:rPr>
              <a:t>plt</a:t>
            </a:r>
            <a:r>
              <a:rPr lang="en-IN" sz="1400" b="0" dirty="0" err="1">
                <a:solidFill>
                  <a:srgbClr val="CCCCCC"/>
                </a:solidFill>
                <a:effectLst/>
                <a:latin typeface="Consolas" panose="020B0609020204030204" pitchFamily="49" charset="0"/>
              </a:rPr>
              <a:t>.</a:t>
            </a:r>
            <a:r>
              <a:rPr lang="en-IN" sz="1400" b="0" dirty="0" err="1">
                <a:solidFill>
                  <a:srgbClr val="DCDCAA"/>
                </a:solidFill>
                <a:effectLst/>
                <a:latin typeface="Consolas" panose="020B0609020204030204" pitchFamily="49" charset="0"/>
              </a:rPr>
              <a:t>show</a:t>
            </a:r>
            <a:r>
              <a:rPr lang="en-IN" sz="1400" b="0" dirty="0">
                <a:solidFill>
                  <a:srgbClr val="CCCCCC"/>
                </a:solidFill>
                <a:effectLst/>
                <a:latin typeface="Consolas" panose="020B0609020204030204" pitchFamily="49" charset="0"/>
              </a:rPr>
              <a:t>()</a:t>
            </a:r>
          </a:p>
        </p:txBody>
      </p:sp>
      <p:pic>
        <p:nvPicPr>
          <p:cNvPr id="8" name="Picture 7" descr="A person with her arms crossed&#10;&#10;Description automatically generated">
            <a:extLst>
              <a:ext uri="{FF2B5EF4-FFF2-40B4-BE49-F238E27FC236}">
                <a16:creationId xmlns:a16="http://schemas.microsoft.com/office/drawing/2014/main" id="{640ACAF9-C436-A7B5-1BA1-4498F1F15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0" y="1303883"/>
            <a:ext cx="1755394" cy="1755394"/>
          </a:xfrm>
          <a:prstGeom prst="rect">
            <a:avLst/>
          </a:prstGeom>
        </p:spPr>
      </p:pic>
      <p:pic>
        <p:nvPicPr>
          <p:cNvPr id="10" name="Picture 9" descr="A person standing with her arms crossed&#10;&#10;Description automatically generated">
            <a:extLst>
              <a:ext uri="{FF2B5EF4-FFF2-40B4-BE49-F238E27FC236}">
                <a16:creationId xmlns:a16="http://schemas.microsoft.com/office/drawing/2014/main" id="{88D93DFF-E3C2-F411-FFED-9F582DF2E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255" y="1303883"/>
            <a:ext cx="1755394" cy="1755394"/>
          </a:xfrm>
          <a:prstGeom prst="rect">
            <a:avLst/>
          </a:prstGeom>
        </p:spPr>
      </p:pic>
      <p:pic>
        <p:nvPicPr>
          <p:cNvPr id="12" name="Picture 11" descr="A person with her arms crossed and a person in a suit">
            <a:extLst>
              <a:ext uri="{FF2B5EF4-FFF2-40B4-BE49-F238E27FC236}">
                <a16:creationId xmlns:a16="http://schemas.microsoft.com/office/drawing/2014/main" id="{4D9F417B-E1F3-54BB-A212-AFD692228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6521" y="3798723"/>
            <a:ext cx="1937234" cy="1937234"/>
          </a:xfrm>
          <a:prstGeom prst="rect">
            <a:avLst/>
          </a:prstGeom>
        </p:spPr>
      </p:pic>
      <p:sp>
        <p:nvSpPr>
          <p:cNvPr id="14" name="TextBox 13">
            <a:extLst>
              <a:ext uri="{FF2B5EF4-FFF2-40B4-BE49-F238E27FC236}">
                <a16:creationId xmlns:a16="http://schemas.microsoft.com/office/drawing/2014/main" id="{C57C56B2-87E7-4C62-28AC-2782D915CD33}"/>
              </a:ext>
            </a:extLst>
          </p:cNvPr>
          <p:cNvSpPr txBox="1"/>
          <p:nvPr/>
        </p:nvSpPr>
        <p:spPr>
          <a:xfrm>
            <a:off x="8551383" y="3058880"/>
            <a:ext cx="987137" cy="276999"/>
          </a:xfrm>
          <a:prstGeom prst="rect">
            <a:avLst/>
          </a:prstGeom>
          <a:noFill/>
        </p:spPr>
        <p:txBody>
          <a:bodyPr wrap="square" rtlCol="0">
            <a:spAutoFit/>
          </a:bodyPr>
          <a:lstStyle/>
          <a:p>
            <a:pPr algn="ctr"/>
            <a:r>
              <a:rPr lang="en-US" sz="1200" dirty="0"/>
              <a:t>Input Image</a:t>
            </a:r>
            <a:endParaRPr lang="en-IN" sz="1200" dirty="0"/>
          </a:p>
        </p:txBody>
      </p:sp>
      <p:sp>
        <p:nvSpPr>
          <p:cNvPr id="15" name="TextBox 14">
            <a:extLst>
              <a:ext uri="{FF2B5EF4-FFF2-40B4-BE49-F238E27FC236}">
                <a16:creationId xmlns:a16="http://schemas.microsoft.com/office/drawing/2014/main" id="{386101CF-65C8-C3B2-A270-B200296B1426}"/>
              </a:ext>
            </a:extLst>
          </p:cNvPr>
          <p:cNvSpPr txBox="1"/>
          <p:nvPr/>
        </p:nvSpPr>
        <p:spPr>
          <a:xfrm>
            <a:off x="10525320" y="3058880"/>
            <a:ext cx="1278754" cy="276999"/>
          </a:xfrm>
          <a:prstGeom prst="rect">
            <a:avLst/>
          </a:prstGeom>
          <a:noFill/>
        </p:spPr>
        <p:txBody>
          <a:bodyPr wrap="square" rtlCol="0">
            <a:spAutoFit/>
          </a:bodyPr>
          <a:lstStyle/>
          <a:p>
            <a:pPr algn="ctr"/>
            <a:r>
              <a:rPr lang="en-US" sz="1200" dirty="0"/>
              <a:t>Input Image mask</a:t>
            </a:r>
            <a:endParaRPr lang="en-IN" sz="1200" dirty="0"/>
          </a:p>
        </p:txBody>
      </p:sp>
      <p:sp>
        <p:nvSpPr>
          <p:cNvPr id="16" name="TextBox 15">
            <a:extLst>
              <a:ext uri="{FF2B5EF4-FFF2-40B4-BE49-F238E27FC236}">
                <a16:creationId xmlns:a16="http://schemas.microsoft.com/office/drawing/2014/main" id="{B92D5496-46F5-985C-E962-5BCF2398D5B5}"/>
              </a:ext>
            </a:extLst>
          </p:cNvPr>
          <p:cNvSpPr txBox="1"/>
          <p:nvPr/>
        </p:nvSpPr>
        <p:spPr>
          <a:xfrm>
            <a:off x="9319977" y="5751147"/>
            <a:ext cx="1205344" cy="276999"/>
          </a:xfrm>
          <a:prstGeom prst="rect">
            <a:avLst/>
          </a:prstGeom>
          <a:noFill/>
        </p:spPr>
        <p:txBody>
          <a:bodyPr wrap="square" rtlCol="0">
            <a:spAutoFit/>
          </a:bodyPr>
          <a:lstStyle/>
          <a:p>
            <a:pPr algn="ctr"/>
            <a:r>
              <a:rPr lang="en-US" sz="1200" dirty="0"/>
              <a:t>Output Image</a:t>
            </a:r>
            <a:endParaRPr lang="en-IN" sz="1200" dirty="0"/>
          </a:p>
        </p:txBody>
      </p:sp>
    </p:spTree>
    <p:extLst>
      <p:ext uri="{BB962C8B-B14F-4D97-AF65-F5344CB8AC3E}">
        <p14:creationId xmlns:p14="http://schemas.microsoft.com/office/powerpoint/2010/main" val="232917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5868785" cy="1556724"/>
          </a:xfrm>
        </p:spPr>
        <p:txBody>
          <a:bodyPr anchor="b">
            <a:normAutofit/>
          </a:bodyPr>
          <a:lstStyle/>
          <a:p>
            <a:pPr>
              <a:lnSpc>
                <a:spcPct val="90000"/>
              </a:lnSpc>
            </a:pPr>
            <a:r>
              <a:rPr lang="en-US" spc="0" dirty="0"/>
              <a:t>Creating variations of an existing image</a:t>
            </a:r>
          </a:p>
        </p:txBody>
      </p:sp>
      <p:sp>
        <p:nvSpPr>
          <p:cNvPr id="3" name="Content Placeholder 2">
            <a:extLst>
              <a:ext uri="{FF2B5EF4-FFF2-40B4-BE49-F238E27FC236}">
                <a16:creationId xmlns:a16="http://schemas.microsoft.com/office/drawing/2014/main" id="{3CF67531-917D-C568-5230-8AF67ADE1917}"/>
              </a:ext>
            </a:extLst>
          </p:cNvPr>
          <p:cNvSpPr>
            <a:spLocks noGrp="1"/>
          </p:cNvSpPr>
          <p:nvPr>
            <p:ph idx="1"/>
          </p:nvPr>
        </p:nvSpPr>
        <p:spPr>
          <a:xfrm>
            <a:off x="1371600" y="2344189"/>
            <a:ext cx="4836017" cy="3327336"/>
          </a:xfrm>
        </p:spPr>
        <p:txBody>
          <a:bodyPr anchor="t">
            <a:normAutofit/>
          </a:bodyPr>
          <a:lstStyle/>
          <a:p>
            <a:r>
              <a:rPr lang="en-US" sz="1600" dirty="0"/>
              <a:t>The image variations endpoint allows you to generate a variation of a given image.</a:t>
            </a:r>
          </a:p>
          <a:p>
            <a:r>
              <a:rPr lang="en-US" sz="1600" dirty="0"/>
              <a:t>Similar to the edits endpoint, the input image must be a square PNG image less than 4MB in size.</a:t>
            </a:r>
            <a:endParaRPr lang="en-IN" sz="1600" dirty="0"/>
          </a:p>
        </p:txBody>
      </p:sp>
      <p:sp>
        <p:nvSpPr>
          <p:cNvPr id="4" name="TextBox 3">
            <a:extLst>
              <a:ext uri="{FF2B5EF4-FFF2-40B4-BE49-F238E27FC236}">
                <a16:creationId xmlns:a16="http://schemas.microsoft.com/office/drawing/2014/main" id="{C1412315-E547-6CB7-1C78-003D7A92E565}"/>
              </a:ext>
            </a:extLst>
          </p:cNvPr>
          <p:cNvSpPr txBox="1"/>
          <p:nvPr/>
        </p:nvSpPr>
        <p:spPr>
          <a:xfrm>
            <a:off x="6254029" y="2471124"/>
            <a:ext cx="5690321" cy="1600438"/>
          </a:xfrm>
          <a:prstGeom prst="rect">
            <a:avLst/>
          </a:prstGeom>
          <a:solidFill>
            <a:schemeClr val="tx1">
              <a:lumMod val="75000"/>
              <a:lumOff val="25000"/>
            </a:schemeClr>
          </a:solidFill>
          <a:ln w="28575">
            <a:solidFill>
              <a:schemeClr val="tx1"/>
            </a:solidFill>
          </a:ln>
        </p:spPr>
        <p:txBody>
          <a:bodyPr wrap="square">
            <a:spAutoFit/>
          </a:bodyPr>
          <a:lstStyle>
            <a:defPPr>
              <a:defRPr lang="en-US"/>
            </a:defPPr>
            <a:lvl1pPr>
              <a:defRPr sz="1400" b="0">
                <a:solidFill>
                  <a:srgbClr val="CCCCCC"/>
                </a:solidFill>
                <a:effectLst/>
                <a:latin typeface="Consolas" panose="020B0609020204030204" pitchFamily="49" charset="0"/>
              </a:defRPr>
            </a:lvl1pPr>
          </a:lstStyle>
          <a:p>
            <a:r>
              <a:rPr lang="en-IN" b="0" dirty="0">
                <a:solidFill>
                  <a:srgbClr val="CCCCCC"/>
                </a:solidFill>
                <a:effectLst/>
                <a:latin typeface="Consolas" panose="020B0609020204030204" pitchFamily="49" charset="0"/>
              </a:rPr>
              <a:t>response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err="1">
                <a:solidFill>
                  <a:srgbClr val="CCCCCC"/>
                </a:solidFill>
                <a:effectLst/>
                <a:latin typeface="Consolas" panose="020B0609020204030204" pitchFamily="49" charset="0"/>
              </a:rPr>
              <a:t>openai.Image.create_variation</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image</a:t>
            </a:r>
            <a:r>
              <a:rPr lang="en-IN" b="0" dirty="0">
                <a:solidFill>
                  <a:srgbClr val="D4D4D4"/>
                </a:solidFill>
                <a:effectLst/>
                <a:latin typeface="Consolas" panose="020B0609020204030204" pitchFamily="49" charset="0"/>
              </a:rPr>
              <a:t>=</a:t>
            </a:r>
            <a:r>
              <a:rPr lang="en-IN" b="0" dirty="0">
                <a:solidFill>
                  <a:srgbClr val="DCDCAA"/>
                </a:solidFill>
                <a:effectLst/>
                <a:latin typeface="Consolas" panose="020B0609020204030204" pitchFamily="49" charset="0"/>
              </a:rPr>
              <a:t>open</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"corgi_and_cat_paw.png"</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rb</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t>
            </a:r>
            <a:r>
              <a:rPr lang="en-IN" b="0" dirty="0">
                <a:solidFill>
                  <a:srgbClr val="D4D4D4"/>
                </a:solidFill>
                <a:effectLst/>
                <a:latin typeface="Consolas" panose="020B0609020204030204" pitchFamily="49" charset="0"/>
              </a:rPr>
              <a:t>=</a:t>
            </a:r>
            <a:r>
              <a:rPr lang="en-IN" b="0" dirty="0">
                <a:solidFill>
                  <a:srgbClr val="B5CEA8"/>
                </a:solidFill>
                <a:effectLst/>
                <a:latin typeface="Consolas" panose="020B0609020204030204" pitchFamily="49" charset="0"/>
              </a:rPr>
              <a:t>1</a:t>
            </a:r>
            <a:r>
              <a:rPr lang="en-IN" b="0" dirty="0">
                <a:solidFill>
                  <a:srgbClr val="CCCCCC"/>
                </a:solidFill>
                <a:effectLst/>
                <a:latin typeface="Consolas" panose="020B0609020204030204" pitchFamily="49" charset="0"/>
              </a:rPr>
              <a:t>,</a:t>
            </a:r>
          </a:p>
          <a:p>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size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"1024x1024"</a:t>
            </a:r>
            <a:endParaRPr lang="en-IN" b="0" dirty="0">
              <a:solidFill>
                <a:srgbClr val="CCCCCC"/>
              </a:solidFill>
              <a:effectLst/>
              <a:latin typeface="Consolas" panose="020B0609020204030204" pitchFamily="49" charset="0"/>
            </a:endParaRPr>
          </a:p>
          <a:p>
            <a:r>
              <a:rPr lang="en-IN" b="0" dirty="0">
                <a:solidFill>
                  <a:srgbClr val="CCCCCC"/>
                </a:solidFill>
                <a:effectLst/>
                <a:latin typeface="Consolas" panose="020B0609020204030204" pitchFamily="49" charset="0"/>
              </a:rPr>
              <a:t>)</a:t>
            </a:r>
          </a:p>
          <a:p>
            <a:r>
              <a:rPr lang="en-IN" b="0" dirty="0" err="1">
                <a:solidFill>
                  <a:srgbClr val="CCCCCC"/>
                </a:solidFill>
                <a:effectLst/>
                <a:latin typeface="Consolas" panose="020B0609020204030204" pitchFamily="49" charset="0"/>
              </a:rPr>
              <a:t>image_url</a:t>
            </a:r>
            <a:r>
              <a:rPr lang="en-IN" b="0" dirty="0">
                <a:solidFill>
                  <a:srgbClr val="CCCCCC"/>
                </a:solidFill>
                <a:effectLst/>
                <a:latin typeface="Consolas" panose="020B0609020204030204" pitchFamily="49" charset="0"/>
              </a:rPr>
              <a:t> </a:t>
            </a:r>
            <a:r>
              <a:rPr lang="en-IN" b="0" dirty="0">
                <a:solidFill>
                  <a:srgbClr val="D4D4D4"/>
                </a:solidFill>
                <a:effectLst/>
                <a:latin typeface="Consolas" panose="020B0609020204030204" pitchFamily="49" charset="0"/>
              </a:rPr>
              <a:t>=</a:t>
            </a:r>
            <a:r>
              <a:rPr lang="en-IN" b="0" dirty="0">
                <a:solidFill>
                  <a:srgbClr val="CCCCCC"/>
                </a:solidFill>
                <a:effectLst/>
                <a:latin typeface="Consolas" panose="020B0609020204030204" pitchFamily="49" charset="0"/>
              </a:rPr>
              <a:t> response[</a:t>
            </a:r>
            <a:r>
              <a:rPr lang="en-IN" b="0" dirty="0">
                <a:solidFill>
                  <a:srgbClr val="CE9178"/>
                </a:solidFill>
                <a:effectLst/>
                <a:latin typeface="Consolas" panose="020B0609020204030204" pitchFamily="49" charset="0"/>
              </a:rPr>
              <a:t>'data'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url</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a:t>
            </a:r>
          </a:p>
          <a:p>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193533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921F-B4B5-48F9-CC44-BE65283310B8}"/>
              </a:ext>
            </a:extLst>
          </p:cNvPr>
          <p:cNvSpPr>
            <a:spLocks noGrp="1"/>
          </p:cNvSpPr>
          <p:nvPr>
            <p:ph type="title"/>
          </p:nvPr>
        </p:nvSpPr>
        <p:spPr>
          <a:xfrm>
            <a:off x="1371600" y="457200"/>
            <a:ext cx="10063595" cy="535132"/>
          </a:xfrm>
        </p:spPr>
        <p:txBody>
          <a:bodyPr anchor="b">
            <a:normAutofit/>
          </a:bodyPr>
          <a:lstStyle/>
          <a:p>
            <a:pPr>
              <a:lnSpc>
                <a:spcPct val="90000"/>
              </a:lnSpc>
            </a:pPr>
            <a:r>
              <a:rPr lang="en-US" spc="0" dirty="0"/>
              <a:t>Creating variations of an existing image</a:t>
            </a:r>
          </a:p>
        </p:txBody>
      </p:sp>
      <p:sp>
        <p:nvSpPr>
          <p:cNvPr id="4" name="TextBox 3">
            <a:extLst>
              <a:ext uri="{FF2B5EF4-FFF2-40B4-BE49-F238E27FC236}">
                <a16:creationId xmlns:a16="http://schemas.microsoft.com/office/drawing/2014/main" id="{C1412315-E547-6CB7-1C78-003D7A92E565}"/>
              </a:ext>
            </a:extLst>
          </p:cNvPr>
          <p:cNvSpPr txBox="1"/>
          <p:nvPr/>
        </p:nvSpPr>
        <p:spPr>
          <a:xfrm>
            <a:off x="1371600" y="1303884"/>
            <a:ext cx="6343650" cy="4616648"/>
          </a:xfrm>
          <a:prstGeom prst="rect">
            <a:avLst/>
          </a:prstGeom>
          <a:solidFill>
            <a:schemeClr val="tx1">
              <a:lumMod val="75000"/>
              <a:lumOff val="25000"/>
            </a:schemeClr>
          </a:solidFill>
          <a:ln w="28575">
            <a:solidFill>
              <a:schemeClr val="tx1"/>
            </a:solidFill>
          </a:ln>
        </p:spPr>
        <p:txBody>
          <a:bodyPr wrap="square">
            <a:spAutoFit/>
          </a:bodyPr>
          <a:lstStyle/>
          <a:p>
            <a:r>
              <a:rPr lang="en-IN" sz="1400" b="0" dirty="0">
                <a:solidFill>
                  <a:srgbClr val="CCCCCC"/>
                </a:solidFill>
                <a:effectLst/>
                <a:latin typeface="Consolas" panose="020B0609020204030204" pitchFamily="49" charset="0"/>
              </a:rPr>
              <a:t>Import </a:t>
            </a:r>
            <a:r>
              <a:rPr lang="en-IN" sz="1400" b="0" dirty="0" err="1">
                <a:solidFill>
                  <a:srgbClr val="4EC9B0"/>
                </a:solidFill>
                <a:effectLst/>
                <a:latin typeface="Consolas" panose="020B0609020204030204" pitchFamily="49" charset="0"/>
              </a:rPr>
              <a:t>openai</a:t>
            </a:r>
            <a:endParaRPr lang="en-IN" sz="1400" b="0" dirty="0">
              <a:solidFill>
                <a:srgbClr val="CCCCCC"/>
              </a:solidFill>
              <a:effectLst/>
              <a:latin typeface="Consolas" panose="020B0609020204030204" pitchFamily="49" charset="0"/>
            </a:endParaRPr>
          </a:p>
          <a:p>
            <a:r>
              <a:rPr lang="en-IN" sz="1400" b="0" dirty="0" err="1">
                <a:solidFill>
                  <a:srgbClr val="4EC9B0"/>
                </a:solidFill>
                <a:effectLst/>
                <a:latin typeface="Consolas" panose="020B0609020204030204" pitchFamily="49" charset="0"/>
              </a:rPr>
              <a:t>openai</a:t>
            </a:r>
            <a:r>
              <a:rPr lang="en-IN" sz="1400" b="0" dirty="0" err="1">
                <a:solidFill>
                  <a:srgbClr val="CCCCCC"/>
                </a:solidFill>
                <a:effectLst/>
                <a:latin typeface="Consolas" panose="020B0609020204030204" pitchFamily="49" charset="0"/>
              </a:rPr>
              <a:t>.</a:t>
            </a:r>
            <a:r>
              <a:rPr lang="en-IN" sz="1400" b="0" dirty="0" err="1">
                <a:solidFill>
                  <a:srgbClr val="9CDCFE"/>
                </a:solidFill>
                <a:effectLst/>
                <a:latin typeface="Consolas" panose="020B0609020204030204" pitchFamily="49" charset="0"/>
              </a:rPr>
              <a:t>api_key</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xxxxxxxxxxxx</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r>
              <a:rPr lang="en-IN" sz="1400" b="0" dirty="0">
                <a:solidFill>
                  <a:srgbClr val="CCCCCC"/>
                </a:solidFill>
                <a:effectLst/>
                <a:latin typeface="Consolas" panose="020B0609020204030204" pitchFamily="49" charset="0"/>
              </a:rPr>
              <a:t>response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openai.Image.create_variation</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image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"imimg.</a:t>
            </a:r>
            <a:r>
              <a:rPr lang="en-IN" sz="1400" b="0" dirty="0" err="1">
                <a:solidFill>
                  <a:srgbClr val="CE9178"/>
                </a:solidFill>
                <a:effectLst/>
                <a:latin typeface="Consolas" panose="020B0609020204030204" pitchFamily="49" charset="0"/>
              </a:rPr>
              <a:t>png</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rb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n</a:t>
            </a:r>
            <a:r>
              <a:rPr lang="en-IN" sz="1400" b="0" dirty="0">
                <a:solidFill>
                  <a:srgbClr val="D4D4D4"/>
                </a:solidFill>
                <a:effectLst/>
                <a:latin typeface="Consolas" panose="020B0609020204030204" pitchFamily="49" charset="0"/>
              </a:rPr>
              <a:t>=</a:t>
            </a:r>
            <a:r>
              <a:rPr lang="en-IN" sz="1400" b="0" dirty="0">
                <a:solidFill>
                  <a:srgbClr val="B5CEA8"/>
                </a:solidFill>
                <a:effectLst/>
                <a:latin typeface="Consolas" panose="020B0609020204030204" pitchFamily="49" charset="0"/>
              </a:rPr>
              <a:t>6</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a:solidFill>
                  <a:srgbClr val="9CDCFE"/>
                </a:solidFill>
                <a:effectLst/>
                <a:latin typeface="Consolas" panose="020B0609020204030204" pitchFamily="49" charset="0"/>
              </a:rPr>
              <a:t>size</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"1024x1024"</a:t>
            </a:r>
            <a:r>
              <a:rPr lang="en-IN" sz="1400" dirty="0">
                <a:solidFill>
                  <a:srgbClr val="CCCCCC"/>
                </a:solidFill>
                <a:latin typeface="Consolas" panose="020B0609020204030204" pitchFamily="49" charset="0"/>
              </a:rPr>
              <a:t> </a:t>
            </a:r>
            <a:r>
              <a:rPr lang="en-IN" sz="1400" b="0" dirty="0">
                <a:solidFill>
                  <a:srgbClr val="CCCCCC"/>
                </a:solidFill>
                <a:effectLst/>
                <a:latin typeface="Consolas" panose="020B0609020204030204" pitchFamily="49" charset="0"/>
              </a:rPr>
              <a:t>)</a:t>
            </a:r>
          </a:p>
          <a:p>
            <a:br>
              <a:rPr lang="en-IN" sz="1400" b="0" dirty="0">
                <a:solidFill>
                  <a:srgbClr val="CCCCCC"/>
                </a:solidFill>
                <a:effectLst/>
                <a:latin typeface="Consolas" panose="020B0609020204030204" pitchFamily="49" charset="0"/>
              </a:rPr>
            </a:br>
            <a:br>
              <a:rPr lang="en-IN" sz="1400" b="0" dirty="0">
                <a:solidFill>
                  <a:srgbClr val="CCCCCC"/>
                </a:solidFill>
                <a:effectLst/>
                <a:latin typeface="Consolas" panose="020B0609020204030204" pitchFamily="49" charset="0"/>
              </a:rPr>
            </a:br>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requests</a:t>
            </a:r>
          </a:p>
          <a:p>
            <a:r>
              <a:rPr lang="en-IN" sz="1400" b="0" dirty="0">
                <a:solidFill>
                  <a:srgbClr val="C586C0"/>
                </a:solidFill>
                <a:effectLst/>
                <a:latin typeface="Consolas" panose="020B0609020204030204" pitchFamily="49" charset="0"/>
              </a:rPr>
              <a:t>import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matplotlib.pyplot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a:t>
            </a:r>
            <a:endParaRPr lang="en-IN" sz="1400" b="0" dirty="0">
              <a:solidFill>
                <a:srgbClr val="CCCCCC"/>
              </a:solidFill>
              <a:effectLst/>
              <a:latin typeface="Consolas" panose="020B0609020204030204" pitchFamily="49" charset="0"/>
            </a:endParaRPr>
          </a:p>
          <a:p>
            <a:r>
              <a:rPr lang="en-IN" sz="1400" b="0" dirty="0" err="1">
                <a:solidFill>
                  <a:srgbClr val="CCCCCC"/>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url</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response[</a:t>
            </a:r>
            <a:r>
              <a:rPr lang="en-IN" sz="1400" b="0" dirty="0">
                <a:solidFill>
                  <a:srgbClr val="CE9178"/>
                </a:solidFill>
                <a:effectLst/>
                <a:latin typeface="Consolas" panose="020B0609020204030204" pitchFamily="49" charset="0"/>
              </a:rPr>
              <a:t>'data'</a:t>
            </a:r>
            <a:r>
              <a:rPr lang="en-IN" sz="1400" b="0" dirty="0">
                <a:solidFill>
                  <a:srgbClr val="CCCCCC"/>
                </a:solidFill>
                <a:effectLst/>
                <a:latin typeface="Consolas" panose="020B0609020204030204" pitchFamily="49" charset="0"/>
              </a:rPr>
              <a:t>]]</a:t>
            </a:r>
          </a:p>
          <a:p>
            <a:r>
              <a:rPr lang="en-IN" sz="1400" b="0" dirty="0">
                <a:solidFill>
                  <a:srgbClr val="C586C0"/>
                </a:solidFill>
                <a:effectLst/>
                <a:latin typeface="Consolas" panose="020B0609020204030204" pitchFamily="49" charset="0"/>
              </a:rPr>
              <a:t>for</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in</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image_urls</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requests.get</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).content</a:t>
            </a:r>
          </a:p>
          <a:p>
            <a:r>
              <a:rPr lang="en-IN" sz="1400" b="0" dirty="0">
                <a:solidFill>
                  <a:srgbClr val="CCCCCC"/>
                </a:solidFill>
                <a:effectLst/>
                <a:latin typeface="Consolas" panose="020B0609020204030204" pitchFamily="49" charset="0"/>
              </a:rPr>
              <a:t>  name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img</a:t>
            </a:r>
            <a:r>
              <a:rPr lang="en-IN" sz="1400" b="0" dirty="0">
                <a:solidFill>
                  <a:srgbClr val="CE9178"/>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4EC9B0"/>
                </a:solidFill>
                <a:effectLst/>
                <a:latin typeface="Consolas" panose="020B0609020204030204" pitchFamily="49" charset="0"/>
              </a:rPr>
              <a:t>str</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image_urls.index</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url</a:t>
            </a:r>
            <a:r>
              <a:rPr lang="en-IN" sz="1400" b="0" dirty="0">
                <a:solidFill>
                  <a:srgbClr val="CCCCCC"/>
                </a:solidFill>
                <a:effectLst/>
                <a:latin typeface="Consolas" panose="020B0609020204030204" pitchFamily="49" charset="0"/>
              </a:rPr>
              <a:t>))</a:t>
            </a:r>
            <a:r>
              <a:rPr lang="en-IN" sz="1400" b="0" dirty="0">
                <a:solidFill>
                  <a:srgbClr val="D4D4D4"/>
                </a:solidFill>
                <a:effectLst/>
                <a:latin typeface="Consolas" panose="020B0609020204030204" pitchFamily="49" charset="0"/>
              </a:rPr>
              <a:t>+</a:t>
            </a:r>
            <a:r>
              <a:rPr lang="en-IN" sz="1400" b="0" dirty="0">
                <a:solidFill>
                  <a:srgbClr val="CE9178"/>
                </a:solidFill>
                <a:effectLst/>
                <a:latin typeface="Consolas" panose="020B0609020204030204" pitchFamily="49" charset="0"/>
              </a:rPr>
              <a:t>".jpg"</a:t>
            </a:r>
            <a:endParaRPr lang="en-IN" sz="1400" b="0" dirty="0">
              <a:solidFill>
                <a:srgbClr val="CCCCCC"/>
              </a:solidFill>
              <a:effectLst/>
              <a:latin typeface="Consolas" panose="020B0609020204030204" pitchFamily="49" charset="0"/>
            </a:endParaRPr>
          </a:p>
          <a:p>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with</a:t>
            </a:r>
            <a:r>
              <a:rPr lang="en-IN" sz="1400" b="0" dirty="0">
                <a:solidFill>
                  <a:srgbClr val="CCCCCC"/>
                </a:solidFill>
                <a:effectLst/>
                <a:latin typeface="Consolas" panose="020B0609020204030204" pitchFamily="49" charset="0"/>
              </a:rPr>
              <a:t> </a:t>
            </a:r>
            <a:r>
              <a:rPr lang="en-IN" sz="1400" b="0" dirty="0">
                <a:solidFill>
                  <a:srgbClr val="DCDCAA"/>
                </a:solidFill>
                <a:effectLst/>
                <a:latin typeface="Consolas" panose="020B0609020204030204" pitchFamily="49" charset="0"/>
              </a:rPr>
              <a:t>open</a:t>
            </a:r>
            <a:r>
              <a:rPr lang="en-IN" sz="1400" b="0" dirty="0">
                <a:solidFill>
                  <a:srgbClr val="CCCCCC"/>
                </a:solidFill>
                <a:effectLst/>
                <a:latin typeface="Consolas" panose="020B0609020204030204" pitchFamily="49" charset="0"/>
              </a:rPr>
              <a:t>(name,</a:t>
            </a:r>
            <a:r>
              <a:rPr lang="en-IN" sz="1400" b="0" dirty="0">
                <a:solidFill>
                  <a:srgbClr val="CE9178"/>
                </a:solidFill>
                <a:effectLst/>
                <a:latin typeface="Consolas" panose="020B0609020204030204" pitchFamily="49" charset="0"/>
              </a:rPr>
              <a:t>"</a:t>
            </a:r>
            <a:r>
              <a:rPr lang="en-IN" sz="1400" b="0" dirty="0" err="1">
                <a:solidFill>
                  <a:srgbClr val="CE9178"/>
                </a:solidFill>
                <a:effectLst/>
                <a:latin typeface="Consolas" panose="020B0609020204030204" pitchFamily="49" charset="0"/>
              </a:rPr>
              <a:t>wb</a:t>
            </a:r>
            <a:r>
              <a:rPr lang="en-IN" sz="1400" b="0" dirty="0">
                <a:solidFill>
                  <a:srgbClr val="CE9178"/>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a:solidFill>
                  <a:srgbClr val="C586C0"/>
                </a:solidFill>
                <a:effectLst/>
                <a:latin typeface="Consolas" panose="020B0609020204030204" pitchFamily="49" charset="0"/>
              </a:rPr>
              <a:t>as</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file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D4D4D4"/>
                </a:solidFill>
                <a:effectLst/>
                <a:latin typeface="Consolas" panose="020B0609020204030204" pitchFamily="49" charset="0"/>
              </a:rPr>
              <a:t>file</a:t>
            </a:r>
            <a:r>
              <a:rPr lang="en-IN" sz="1400" b="0" dirty="0" err="1">
                <a:solidFill>
                  <a:srgbClr val="CCCCCC"/>
                </a:solidFill>
                <a:effectLst/>
                <a:latin typeface="Consolas" panose="020B0609020204030204" pitchFamily="49" charset="0"/>
              </a:rPr>
              <a:t>.write</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img_content</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 </a:t>
            </a:r>
            <a:r>
              <a:rPr lang="en-IN" sz="1400" b="0" dirty="0">
                <a:solidFill>
                  <a:srgbClr val="D4D4D4"/>
                </a:solidFill>
                <a:effectLst/>
                <a:latin typeface="Consolas" panose="020B0609020204030204" pitchFamily="49" charset="0"/>
              </a:rPr>
              <a:t>=</a:t>
            </a:r>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plt.imread</a:t>
            </a:r>
            <a:r>
              <a:rPr lang="en-IN" sz="1400" b="0" dirty="0">
                <a:solidFill>
                  <a:srgbClr val="CCCCCC"/>
                </a:solidFill>
                <a:effectLst/>
                <a:latin typeface="Consolas" panose="020B0609020204030204" pitchFamily="49" charset="0"/>
              </a:rPr>
              <a:t>(name)</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plt.imshow</a:t>
            </a:r>
            <a:r>
              <a:rPr lang="en-IN" sz="1400" b="0" dirty="0">
                <a:solidFill>
                  <a:srgbClr val="CCCCCC"/>
                </a:solidFill>
                <a:effectLst/>
                <a:latin typeface="Consolas" panose="020B0609020204030204" pitchFamily="49" charset="0"/>
              </a:rPr>
              <a:t>(</a:t>
            </a:r>
            <a:r>
              <a:rPr lang="en-IN" sz="1400" b="0" dirty="0" err="1">
                <a:solidFill>
                  <a:srgbClr val="CCCCCC"/>
                </a:solidFill>
                <a:effectLst/>
                <a:latin typeface="Consolas" panose="020B0609020204030204" pitchFamily="49" charset="0"/>
              </a:rPr>
              <a:t>im</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plt.axis</a:t>
            </a:r>
            <a:r>
              <a:rPr lang="en-IN" sz="1400" b="0" dirty="0">
                <a:solidFill>
                  <a:srgbClr val="CCCCCC"/>
                </a:solidFill>
                <a:effectLst/>
                <a:latin typeface="Consolas" panose="020B0609020204030204" pitchFamily="49" charset="0"/>
              </a:rPr>
              <a:t>(</a:t>
            </a:r>
            <a:r>
              <a:rPr lang="en-IN" sz="1400" b="0" dirty="0">
                <a:solidFill>
                  <a:srgbClr val="569CD6"/>
                </a:solidFill>
                <a:effectLst/>
                <a:latin typeface="Consolas" panose="020B0609020204030204" pitchFamily="49" charset="0"/>
              </a:rPr>
              <a:t>False</a:t>
            </a:r>
            <a:r>
              <a:rPr lang="en-IN" sz="1400" b="0" dirty="0">
                <a:solidFill>
                  <a:srgbClr val="CCCCCC"/>
                </a:solidFill>
                <a:effectLst/>
                <a:latin typeface="Consolas" panose="020B0609020204030204" pitchFamily="49" charset="0"/>
              </a:rPr>
              <a:t>)</a:t>
            </a:r>
          </a:p>
          <a:p>
            <a:r>
              <a:rPr lang="en-IN" sz="1400" b="0" dirty="0">
                <a:solidFill>
                  <a:srgbClr val="CCCCCC"/>
                </a:solidFill>
                <a:effectLst/>
                <a:latin typeface="Consolas" panose="020B0609020204030204" pitchFamily="49" charset="0"/>
              </a:rPr>
              <a:t>  </a:t>
            </a:r>
            <a:r>
              <a:rPr lang="en-IN" sz="1400" b="0" dirty="0" err="1">
                <a:solidFill>
                  <a:srgbClr val="CCCCCC"/>
                </a:solidFill>
                <a:effectLst/>
                <a:latin typeface="Consolas" panose="020B0609020204030204" pitchFamily="49" charset="0"/>
              </a:rPr>
              <a:t>plt.show</a:t>
            </a:r>
            <a:r>
              <a:rPr lang="en-IN" sz="1400" b="0" dirty="0">
                <a:solidFill>
                  <a:srgbClr val="CCCCCC"/>
                </a:solidFill>
                <a:effectLst/>
                <a:latin typeface="Consolas" panose="020B0609020204030204" pitchFamily="49" charset="0"/>
              </a:rPr>
              <a:t>()</a:t>
            </a:r>
          </a:p>
        </p:txBody>
      </p:sp>
      <p:grpSp>
        <p:nvGrpSpPr>
          <p:cNvPr id="7" name="Group 6">
            <a:extLst>
              <a:ext uri="{FF2B5EF4-FFF2-40B4-BE49-F238E27FC236}">
                <a16:creationId xmlns:a16="http://schemas.microsoft.com/office/drawing/2014/main" id="{4FB29328-A2C6-B975-0171-27B13D9EBF54}"/>
              </a:ext>
            </a:extLst>
          </p:cNvPr>
          <p:cNvGrpSpPr/>
          <p:nvPr/>
        </p:nvGrpSpPr>
        <p:grpSpPr>
          <a:xfrm>
            <a:off x="9065006" y="1303884"/>
            <a:ext cx="1755394" cy="2031996"/>
            <a:chOff x="8167255" y="1303883"/>
            <a:chExt cx="1755394" cy="2031996"/>
          </a:xfrm>
        </p:grpSpPr>
        <p:pic>
          <p:nvPicPr>
            <p:cNvPr id="3" name="Picture 2" descr="A person standing with her arms crossed&#10;&#10;Description automatically generated">
              <a:extLst>
                <a:ext uri="{FF2B5EF4-FFF2-40B4-BE49-F238E27FC236}">
                  <a16:creationId xmlns:a16="http://schemas.microsoft.com/office/drawing/2014/main" id="{961913F6-2C7D-FE9F-76E4-5396E1402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255" y="1303883"/>
              <a:ext cx="1755394" cy="1755394"/>
            </a:xfrm>
            <a:prstGeom prst="rect">
              <a:avLst/>
            </a:prstGeom>
          </p:spPr>
        </p:pic>
        <p:sp>
          <p:nvSpPr>
            <p:cNvPr id="5" name="TextBox 4">
              <a:extLst>
                <a:ext uri="{FF2B5EF4-FFF2-40B4-BE49-F238E27FC236}">
                  <a16:creationId xmlns:a16="http://schemas.microsoft.com/office/drawing/2014/main" id="{69E3C87C-638E-2B8F-5DBF-36142121A00C}"/>
                </a:ext>
              </a:extLst>
            </p:cNvPr>
            <p:cNvSpPr txBox="1"/>
            <p:nvPr/>
          </p:nvSpPr>
          <p:spPr>
            <a:xfrm>
              <a:off x="8551383" y="3058880"/>
              <a:ext cx="987137" cy="276999"/>
            </a:xfrm>
            <a:prstGeom prst="rect">
              <a:avLst/>
            </a:prstGeom>
            <a:noFill/>
          </p:spPr>
          <p:txBody>
            <a:bodyPr wrap="square" rtlCol="0">
              <a:spAutoFit/>
            </a:bodyPr>
            <a:lstStyle/>
            <a:p>
              <a:pPr algn="ctr"/>
              <a:r>
                <a:rPr lang="en-US" sz="1200" dirty="0"/>
                <a:t>Input Image</a:t>
              </a:r>
              <a:endParaRPr lang="en-IN" sz="1200" dirty="0"/>
            </a:p>
          </p:txBody>
        </p:sp>
      </p:grpSp>
      <p:sp>
        <p:nvSpPr>
          <p:cNvPr id="6" name="TextBox 5">
            <a:extLst>
              <a:ext uri="{FF2B5EF4-FFF2-40B4-BE49-F238E27FC236}">
                <a16:creationId xmlns:a16="http://schemas.microsoft.com/office/drawing/2014/main" id="{08225AE6-AAC4-1393-6A98-98218F8B1D22}"/>
              </a:ext>
            </a:extLst>
          </p:cNvPr>
          <p:cNvSpPr txBox="1"/>
          <p:nvPr/>
        </p:nvSpPr>
        <p:spPr>
          <a:xfrm>
            <a:off x="9319977" y="5990138"/>
            <a:ext cx="1205344" cy="276999"/>
          </a:xfrm>
          <a:prstGeom prst="rect">
            <a:avLst/>
          </a:prstGeom>
          <a:noFill/>
        </p:spPr>
        <p:txBody>
          <a:bodyPr wrap="square" rtlCol="0">
            <a:spAutoFit/>
          </a:bodyPr>
          <a:lstStyle/>
          <a:p>
            <a:pPr algn="ctr"/>
            <a:r>
              <a:rPr lang="en-US" sz="1200" dirty="0"/>
              <a:t>Output Images</a:t>
            </a:r>
            <a:endParaRPr lang="en-IN" sz="1200" dirty="0"/>
          </a:p>
        </p:txBody>
      </p:sp>
      <p:pic>
        <p:nvPicPr>
          <p:cNvPr id="2050" name="Picture 2">
            <a:extLst>
              <a:ext uri="{FF2B5EF4-FFF2-40B4-BE49-F238E27FC236}">
                <a16:creationId xmlns:a16="http://schemas.microsoft.com/office/drawing/2014/main" id="{A1D08BA5-B12D-B2FC-B624-CA24387F8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259" y="4711136"/>
            <a:ext cx="1033482" cy="10334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3F0B8B7-EBDA-41E4-45C6-35D834447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581" y="3580552"/>
            <a:ext cx="1033482" cy="10334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8D015C-5D6F-918C-61AA-07ACFE573E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5720" y="4735458"/>
            <a:ext cx="1009160" cy="10091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6827B4E-2031-87F4-5305-E7A8A9C368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0859" y="4735458"/>
            <a:ext cx="1009160" cy="100916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E871FB4-1219-5522-0E87-17A323B35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0860" y="3567026"/>
            <a:ext cx="1033482" cy="10334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5F8C048-6D85-10EB-1223-889519426F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44063" y="3567026"/>
            <a:ext cx="1023534" cy="102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212360"/>
      </p:ext>
    </p:extLst>
  </p:cSld>
  <p:clrMapOvr>
    <a:masterClrMapping/>
  </p:clrMapOvr>
</p:sld>
</file>

<file path=ppt/theme/theme1.xml><?xml version="1.0" encoding="utf-8"?>
<a:theme xmlns:a="http://schemas.openxmlformats.org/drawingml/2006/main" name="GradientRiseVTI">
  <a:themeElements>
    <a:clrScheme name="AnalogousFromDarkSeedLeftStep">
      <a:dk1>
        <a:srgbClr val="000000"/>
      </a:dk1>
      <a:lt1>
        <a:srgbClr val="FFFFFF"/>
      </a:lt1>
      <a:dk2>
        <a:srgbClr val="1B302C"/>
      </a:dk2>
      <a:lt2>
        <a:srgbClr val="F3F3F0"/>
      </a:lt2>
      <a:accent1>
        <a:srgbClr val="4F45CD"/>
      </a:accent1>
      <a:accent2>
        <a:srgbClr val="3261BA"/>
      </a:accent2>
      <a:accent3>
        <a:srgbClr val="44ACCC"/>
      </a:accent3>
      <a:accent4>
        <a:srgbClr val="32BAA2"/>
      </a:accent4>
      <a:accent5>
        <a:srgbClr val="41C476"/>
      </a:accent5>
      <a:accent6>
        <a:srgbClr val="34BA32"/>
      </a:accent6>
      <a:hlink>
        <a:srgbClr val="349E70"/>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3163</TotalTime>
  <Words>3154</Words>
  <Application>Microsoft Office PowerPoint</Application>
  <PresentationFormat>Widescreen</PresentationFormat>
  <Paragraphs>325</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Consolas</vt:lpstr>
      <vt:lpstr>Courier New</vt:lpstr>
      <vt:lpstr>Tw Cen MT</vt:lpstr>
      <vt:lpstr>GradientRiseVTI</vt:lpstr>
      <vt:lpstr>openAI</vt:lpstr>
      <vt:lpstr>openAI Image Generation</vt:lpstr>
      <vt:lpstr>Image Generation</vt:lpstr>
      <vt:lpstr>Creating images from scratch based on a text prompt</vt:lpstr>
      <vt:lpstr>Creating images from scratch based on a text prompt</vt:lpstr>
      <vt:lpstr>Creating edits of an existing image based on a new text prompt</vt:lpstr>
      <vt:lpstr>Creating edits of an existing image based on a new text prompt</vt:lpstr>
      <vt:lpstr>Creating variations of an existing image</vt:lpstr>
      <vt:lpstr>Creating variations of an existing image</vt:lpstr>
      <vt:lpstr>openAI Audio</vt:lpstr>
      <vt:lpstr>Audio with openAI</vt:lpstr>
      <vt:lpstr>Transcribe audio </vt:lpstr>
      <vt:lpstr>Translate and transcribe the audio into english</vt:lpstr>
      <vt:lpstr>Content Moderation</vt:lpstr>
      <vt:lpstr>Moderation API</vt:lpstr>
      <vt:lpstr>Moderation Categories</vt:lpstr>
      <vt:lpstr>Moderation API</vt:lpstr>
      <vt:lpstr>openAI Embeddings</vt:lpstr>
      <vt:lpstr>Embeddings</vt:lpstr>
      <vt:lpstr>Embeddings</vt:lpstr>
      <vt:lpstr>Embeddings</vt:lpstr>
      <vt:lpstr>Embeddings models</vt:lpstr>
      <vt:lpstr>Rate Limits</vt:lpstr>
      <vt:lpstr>Why do we have rate limits?</vt:lpstr>
      <vt:lpstr>What are the rate limits for openAI API? (Sep23)</vt:lpstr>
      <vt:lpstr>GPT Best practices: Write clear instructions</vt:lpstr>
      <vt:lpstr>GPT Best practices: Provide reference text</vt:lpstr>
      <vt:lpstr>GPT Best practices: Split complex tasks into simpler subtasks</vt:lpstr>
      <vt:lpstr>GPT Best practices: Give GPTs time to "think"</vt:lpstr>
      <vt:lpstr>GPT Best practices: Use external tools</vt:lpstr>
      <vt:lpstr>GPT Best practices: Test changes systematically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openAI</dc:title>
  <dc:creator>Anshu Pandey</dc:creator>
  <cp:lastModifiedBy>Anshu Pandey</cp:lastModifiedBy>
  <cp:revision>22</cp:revision>
  <dcterms:created xsi:type="dcterms:W3CDTF">2023-09-20T01:57:18Z</dcterms:created>
  <dcterms:modified xsi:type="dcterms:W3CDTF">2023-09-22T08:49:39Z</dcterms:modified>
</cp:coreProperties>
</file>